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811" y="-7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86E185-8DA5-4846-8CAD-D3D9FC9871FB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25ADBD-C4F5-4E71-A318-91A6A5EA4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96" y="457200"/>
            <a:ext cx="2386012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85501" y="2286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us for an exciting evening…A new topic never presented before!!!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6419" y="1447800"/>
            <a:ext cx="5943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</a:t>
            </a:r>
            <a:r>
              <a:rPr lang="en-US" sz="2400" dirty="0"/>
              <a:t>: </a:t>
            </a:r>
            <a:r>
              <a:rPr lang="en-US" sz="2000" dirty="0"/>
              <a:t>  February 19, 2020    5:45PM – 8:00PM</a:t>
            </a:r>
          </a:p>
          <a:p>
            <a:r>
              <a:rPr lang="en-US" sz="2400" b="1" dirty="0"/>
              <a:t>Where</a:t>
            </a:r>
            <a:r>
              <a:rPr lang="en-US" sz="2400" dirty="0"/>
              <a:t>:</a:t>
            </a:r>
            <a:r>
              <a:rPr lang="en-US" sz="2400" b="1" dirty="0"/>
              <a:t> </a:t>
            </a:r>
            <a:r>
              <a:rPr lang="en-US" sz="2000" dirty="0"/>
              <a:t>Eddie George’s Grille 27</a:t>
            </a:r>
            <a:endParaRPr lang="en-US" sz="2400" dirty="0"/>
          </a:p>
          <a:p>
            <a:r>
              <a:rPr lang="en-US" sz="2000" dirty="0"/>
              <a:t>	   775 Yard St	  </a:t>
            </a:r>
          </a:p>
          <a:p>
            <a:r>
              <a:rPr lang="en-US" sz="2000" dirty="0"/>
              <a:t>	  Grandview Heights, Ohio  43212</a:t>
            </a:r>
          </a:p>
          <a:p>
            <a:r>
              <a:rPr lang="en-US" sz="2000" dirty="0"/>
              <a:t>	  </a:t>
            </a:r>
          </a:p>
          <a:p>
            <a:r>
              <a:rPr lang="en-US" sz="2400" b="1" dirty="0"/>
              <a:t>Guest Speaker</a:t>
            </a:r>
            <a:r>
              <a:rPr lang="en-US" sz="2400" dirty="0"/>
              <a:t>: </a:t>
            </a:r>
            <a:r>
              <a:rPr lang="en-US" sz="2000" dirty="0"/>
              <a:t>Dr. Gregory </a:t>
            </a:r>
            <a:r>
              <a:rPr lang="en-US" sz="2000" dirty="0" err="1"/>
              <a:t>Schears</a:t>
            </a:r>
            <a:endParaRPr lang="en-US" sz="2000" dirty="0"/>
          </a:p>
          <a:p>
            <a:r>
              <a:rPr lang="en-US" sz="2000" dirty="0"/>
              <a:t>	   </a:t>
            </a:r>
            <a:r>
              <a:rPr lang="en-US" sz="2000" b="1" dirty="0"/>
              <a:t>Topic</a:t>
            </a:r>
            <a:r>
              <a:rPr lang="en-US" sz="2000" dirty="0"/>
              <a:t>:  The “Why O” in the IO</a:t>
            </a:r>
          </a:p>
          <a:p>
            <a:r>
              <a:rPr lang="en-US" sz="2000" dirty="0"/>
              <a:t>		</a:t>
            </a:r>
          </a:p>
          <a:p>
            <a:r>
              <a:rPr lang="en-US" sz="2400" b="1" dirty="0"/>
              <a:t>Register: </a:t>
            </a:r>
            <a:r>
              <a:rPr lang="en-US" sz="2000" u="sng" dirty="0"/>
              <a:t>govan8.wildapricot.org</a:t>
            </a:r>
          </a:p>
          <a:p>
            <a:r>
              <a:rPr lang="en-US" sz="2000" dirty="0"/>
              <a:t>                     GOVAN </a:t>
            </a:r>
            <a:r>
              <a:rPr lang="en-US" dirty="0"/>
              <a:t>Members - free </a:t>
            </a:r>
          </a:p>
          <a:p>
            <a:r>
              <a:rPr lang="en-US" dirty="0"/>
              <a:t>                        Nonmember joining GOVAN - $30</a:t>
            </a:r>
          </a:p>
          <a:p>
            <a:r>
              <a:rPr lang="en-US" dirty="0"/>
              <a:t>	      Nonmember - event only - $20</a:t>
            </a:r>
          </a:p>
          <a:p>
            <a:endParaRPr lang="en-US" sz="800" dirty="0"/>
          </a:p>
          <a:p>
            <a:pPr algn="ctr"/>
            <a:r>
              <a:rPr lang="en-US" sz="1400" b="1" i="1" u="sng" dirty="0"/>
              <a:t>***1 CE Hour will be awarded for RNs who attend, complete and submit program evaluation***</a:t>
            </a:r>
          </a:p>
          <a:p>
            <a:endParaRPr lang="en-US" dirty="0"/>
          </a:p>
          <a:p>
            <a:pPr algn="ctr"/>
            <a:r>
              <a:rPr lang="en-US" sz="1200" b="1" dirty="0">
                <a:solidFill>
                  <a:srgbClr val="002060"/>
                </a:solidFill>
                <a:highlight>
                  <a:srgbClr val="FFFF00"/>
                </a:highlight>
              </a:rPr>
              <a:t>GOVAN would like to thank Medline® for sponsoring this event</a:t>
            </a:r>
            <a:endParaRPr lang="en-US" sz="20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pic>
        <p:nvPicPr>
          <p:cNvPr id="7" name="Picture 2" descr="C:\Users\Julie Hanshaw\Documents\GOVAN\GOVAN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102" y="4953000"/>
            <a:ext cx="15240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0156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</TotalTime>
  <Words>123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Candara</vt:lpstr>
      <vt:lpstr>Symbol</vt:lpstr>
      <vt:lpstr>Waveform</vt:lpstr>
      <vt:lpstr>PowerPoint Presentation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CO01 Imprivata</dc:creator>
  <cp:lastModifiedBy>Joann Rinella</cp:lastModifiedBy>
  <cp:revision>26</cp:revision>
  <dcterms:created xsi:type="dcterms:W3CDTF">2015-09-11T15:16:58Z</dcterms:created>
  <dcterms:modified xsi:type="dcterms:W3CDTF">2020-01-15T01:45:04Z</dcterms:modified>
</cp:coreProperties>
</file>