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napToObjects="1">
      <p:cViewPr varScale="1">
        <p:scale>
          <a:sx n="72" d="100"/>
          <a:sy n="72" d="100"/>
        </p:scale>
        <p:origin x="135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ea typeface="ＭＳ Ｐゴシック" pitchFamily="34" charset="-128"/>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ea typeface="ＭＳ Ｐゴシック" pitchFamily="34" charset="-128"/>
              </a:defRPr>
            </a:lvl1pPr>
          </a:lstStyle>
          <a:p>
            <a:pPr>
              <a:defRPr/>
            </a:pPr>
            <a:fld id="{E7F5D19D-A79A-4AA7-A71B-929D6EABA3E8}" type="datetimeFigureOut">
              <a:rPr lang="en-US"/>
              <a:pPr>
                <a:defRPr/>
              </a:pPr>
              <a:t>9/5/2017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ea typeface="ＭＳ Ｐゴシック" pitchFamily="34" charset="-128"/>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ea typeface="ＭＳ Ｐゴシック" pitchFamily="34" charset="-128"/>
              </a:defRPr>
            </a:lvl1pPr>
          </a:lstStyle>
          <a:p>
            <a:pPr>
              <a:defRPr/>
            </a:pPr>
            <a:fld id="{9ED70529-4446-42F3-83CA-4D84F0C8986C}" type="slidenum">
              <a:rPr lang="en-US"/>
              <a:pPr>
                <a:defRPr/>
              </a:pPr>
              <a:t>‹#›</a:t>
            </a:fld>
            <a:endParaRPr lang="en-US"/>
          </a:p>
        </p:txBody>
      </p:sp>
    </p:spTree>
    <p:extLst>
      <p:ext uri="{BB962C8B-B14F-4D97-AF65-F5344CB8AC3E}">
        <p14:creationId xmlns:p14="http://schemas.microsoft.com/office/powerpoint/2010/main" val="17678187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E34FE2F-068D-4242-9DB6-2A8C9778B2C7}" type="datetime1">
              <a:rPr lang="en-US" altLang="en-US"/>
              <a:pPr>
                <a:defRPr/>
              </a:pPr>
              <a:t>9/5/2017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6" name="Slide Number Placeholder 5"/>
          <p:cNvSpPr>
            <a:spLocks noGrp="1"/>
          </p:cNvSpPr>
          <p:nvPr>
            <p:ph type="sldNum" sz="quarter" idx="12"/>
          </p:nvPr>
        </p:nvSpPr>
        <p:spPr/>
        <p:txBody>
          <a:bodyPr/>
          <a:lstStyle>
            <a:lvl1pPr>
              <a:defRPr/>
            </a:lvl1pPr>
          </a:lstStyle>
          <a:p>
            <a:pPr>
              <a:defRPr/>
            </a:pPr>
            <a:fld id="{096C53F0-ECAB-416A-9F29-7EAD6B933B51}" type="slidenum">
              <a:rPr lang="en-US" altLang="en-US"/>
              <a:pPr>
                <a:defRPr/>
              </a:pPr>
              <a:t>‹#›</a:t>
            </a:fld>
            <a:endParaRPr lang="en-US" altLang="en-US"/>
          </a:p>
        </p:txBody>
      </p:sp>
    </p:spTree>
    <p:extLst>
      <p:ext uri="{BB962C8B-B14F-4D97-AF65-F5344CB8AC3E}">
        <p14:creationId xmlns:p14="http://schemas.microsoft.com/office/powerpoint/2010/main" val="391668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0A2E2F8-B756-41A1-B347-70458286972F}" type="datetime1">
              <a:rPr lang="en-US" altLang="en-US"/>
              <a:pPr>
                <a:defRPr/>
              </a:pPr>
              <a:t>9/5/2017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6" name="Slide Number Placeholder 5"/>
          <p:cNvSpPr>
            <a:spLocks noGrp="1"/>
          </p:cNvSpPr>
          <p:nvPr>
            <p:ph type="sldNum" sz="quarter" idx="12"/>
          </p:nvPr>
        </p:nvSpPr>
        <p:spPr/>
        <p:txBody>
          <a:bodyPr/>
          <a:lstStyle>
            <a:lvl1pPr>
              <a:defRPr/>
            </a:lvl1pPr>
          </a:lstStyle>
          <a:p>
            <a:pPr>
              <a:defRPr/>
            </a:pPr>
            <a:fld id="{40D2F7C4-4533-4A70-862C-C432D5C7A38A}" type="slidenum">
              <a:rPr lang="en-US" altLang="en-US"/>
              <a:pPr>
                <a:defRPr/>
              </a:pPr>
              <a:t>‹#›</a:t>
            </a:fld>
            <a:endParaRPr lang="en-US" altLang="en-US"/>
          </a:p>
        </p:txBody>
      </p:sp>
    </p:spTree>
    <p:extLst>
      <p:ext uri="{BB962C8B-B14F-4D97-AF65-F5344CB8AC3E}">
        <p14:creationId xmlns:p14="http://schemas.microsoft.com/office/powerpoint/2010/main" val="3697404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D90D9DC-DED0-4B54-9AC7-275436045A31}" type="datetime1">
              <a:rPr lang="en-US" altLang="en-US"/>
              <a:pPr>
                <a:defRPr/>
              </a:pPr>
              <a:t>9/5/2017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6" name="Slide Number Placeholder 5"/>
          <p:cNvSpPr>
            <a:spLocks noGrp="1"/>
          </p:cNvSpPr>
          <p:nvPr>
            <p:ph type="sldNum" sz="quarter" idx="12"/>
          </p:nvPr>
        </p:nvSpPr>
        <p:spPr/>
        <p:txBody>
          <a:bodyPr/>
          <a:lstStyle>
            <a:lvl1pPr>
              <a:defRPr/>
            </a:lvl1pPr>
          </a:lstStyle>
          <a:p>
            <a:pPr>
              <a:defRPr/>
            </a:pPr>
            <a:fld id="{813EF2A7-0E45-4D6A-90EC-7D5621DCEF79}" type="slidenum">
              <a:rPr lang="en-US" altLang="en-US"/>
              <a:pPr>
                <a:defRPr/>
              </a:pPr>
              <a:t>‹#›</a:t>
            </a:fld>
            <a:endParaRPr lang="en-US" altLang="en-US"/>
          </a:p>
        </p:txBody>
      </p:sp>
    </p:spTree>
    <p:extLst>
      <p:ext uri="{BB962C8B-B14F-4D97-AF65-F5344CB8AC3E}">
        <p14:creationId xmlns:p14="http://schemas.microsoft.com/office/powerpoint/2010/main" val="411920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B02D724-E530-4146-A6CA-099E871E3476}" type="datetime1">
              <a:rPr lang="en-US" altLang="en-US"/>
              <a:pPr>
                <a:defRPr/>
              </a:pPr>
              <a:t>9/5/2017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6" name="Slide Number Placeholder 5"/>
          <p:cNvSpPr>
            <a:spLocks noGrp="1"/>
          </p:cNvSpPr>
          <p:nvPr>
            <p:ph type="sldNum" sz="quarter" idx="12"/>
          </p:nvPr>
        </p:nvSpPr>
        <p:spPr/>
        <p:txBody>
          <a:bodyPr/>
          <a:lstStyle>
            <a:lvl1pPr>
              <a:defRPr/>
            </a:lvl1pPr>
          </a:lstStyle>
          <a:p>
            <a:pPr>
              <a:defRPr/>
            </a:pPr>
            <a:fld id="{BC04DFD2-6364-454E-A163-5CD7AF7A81DE}" type="slidenum">
              <a:rPr lang="en-US" altLang="en-US"/>
              <a:pPr>
                <a:defRPr/>
              </a:pPr>
              <a:t>‹#›</a:t>
            </a:fld>
            <a:endParaRPr lang="en-US" altLang="en-US"/>
          </a:p>
        </p:txBody>
      </p:sp>
    </p:spTree>
    <p:extLst>
      <p:ext uri="{BB962C8B-B14F-4D97-AF65-F5344CB8AC3E}">
        <p14:creationId xmlns:p14="http://schemas.microsoft.com/office/powerpoint/2010/main" val="234040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A769E0C-3897-4CAC-B430-1A01CE6ECD68}" type="datetime1">
              <a:rPr lang="en-US" altLang="en-US"/>
              <a:pPr>
                <a:defRPr/>
              </a:pPr>
              <a:t>9/5/2017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6" name="Slide Number Placeholder 5"/>
          <p:cNvSpPr>
            <a:spLocks noGrp="1"/>
          </p:cNvSpPr>
          <p:nvPr>
            <p:ph type="sldNum" sz="quarter" idx="12"/>
          </p:nvPr>
        </p:nvSpPr>
        <p:spPr/>
        <p:txBody>
          <a:bodyPr/>
          <a:lstStyle>
            <a:lvl1pPr>
              <a:defRPr/>
            </a:lvl1pPr>
          </a:lstStyle>
          <a:p>
            <a:pPr>
              <a:defRPr/>
            </a:pPr>
            <a:fld id="{487D5321-7499-4B2B-B29A-3FA3EE9590B4}" type="slidenum">
              <a:rPr lang="en-US" altLang="en-US"/>
              <a:pPr>
                <a:defRPr/>
              </a:pPr>
              <a:t>‹#›</a:t>
            </a:fld>
            <a:endParaRPr lang="en-US" altLang="en-US"/>
          </a:p>
        </p:txBody>
      </p:sp>
    </p:spTree>
    <p:extLst>
      <p:ext uri="{BB962C8B-B14F-4D97-AF65-F5344CB8AC3E}">
        <p14:creationId xmlns:p14="http://schemas.microsoft.com/office/powerpoint/2010/main" val="3458152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838AE79-2A7C-48C7-AF62-9409210F6790}" type="datetime1">
              <a:rPr lang="en-US" altLang="en-US"/>
              <a:pPr>
                <a:defRPr/>
              </a:pPr>
              <a:t>9/5/2017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7" name="Slide Number Placeholder 5"/>
          <p:cNvSpPr>
            <a:spLocks noGrp="1"/>
          </p:cNvSpPr>
          <p:nvPr>
            <p:ph type="sldNum" sz="quarter" idx="12"/>
          </p:nvPr>
        </p:nvSpPr>
        <p:spPr/>
        <p:txBody>
          <a:bodyPr/>
          <a:lstStyle>
            <a:lvl1pPr>
              <a:defRPr/>
            </a:lvl1pPr>
          </a:lstStyle>
          <a:p>
            <a:pPr>
              <a:defRPr/>
            </a:pPr>
            <a:fld id="{936D6531-0287-4A06-A0BC-D8D344E28EC1}" type="slidenum">
              <a:rPr lang="en-US" altLang="en-US"/>
              <a:pPr>
                <a:defRPr/>
              </a:pPr>
              <a:t>‹#›</a:t>
            </a:fld>
            <a:endParaRPr lang="en-US" altLang="en-US"/>
          </a:p>
        </p:txBody>
      </p:sp>
    </p:spTree>
    <p:extLst>
      <p:ext uri="{BB962C8B-B14F-4D97-AF65-F5344CB8AC3E}">
        <p14:creationId xmlns:p14="http://schemas.microsoft.com/office/powerpoint/2010/main" val="40939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44D171E-8622-4908-8E73-999E50971B20}" type="datetime1">
              <a:rPr lang="en-US" altLang="en-US"/>
              <a:pPr>
                <a:defRPr/>
              </a:pPr>
              <a:t>9/5/2017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9" name="Slide Number Placeholder 5"/>
          <p:cNvSpPr>
            <a:spLocks noGrp="1"/>
          </p:cNvSpPr>
          <p:nvPr>
            <p:ph type="sldNum" sz="quarter" idx="12"/>
          </p:nvPr>
        </p:nvSpPr>
        <p:spPr/>
        <p:txBody>
          <a:bodyPr/>
          <a:lstStyle>
            <a:lvl1pPr>
              <a:defRPr/>
            </a:lvl1pPr>
          </a:lstStyle>
          <a:p>
            <a:pPr>
              <a:defRPr/>
            </a:pPr>
            <a:fld id="{05E16000-575C-4B6D-8EC3-1D0F9CD7F6EA}" type="slidenum">
              <a:rPr lang="en-US" altLang="en-US"/>
              <a:pPr>
                <a:defRPr/>
              </a:pPr>
              <a:t>‹#›</a:t>
            </a:fld>
            <a:endParaRPr lang="en-US" altLang="en-US"/>
          </a:p>
        </p:txBody>
      </p:sp>
    </p:spTree>
    <p:extLst>
      <p:ext uri="{BB962C8B-B14F-4D97-AF65-F5344CB8AC3E}">
        <p14:creationId xmlns:p14="http://schemas.microsoft.com/office/powerpoint/2010/main" val="2733140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1BA9AAF-86EB-4894-ADF5-7607D64C457B}" type="datetime1">
              <a:rPr lang="en-US" altLang="en-US"/>
              <a:pPr>
                <a:defRPr/>
              </a:pPr>
              <a:t>9/5/2017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5" name="Slide Number Placeholder 5"/>
          <p:cNvSpPr>
            <a:spLocks noGrp="1"/>
          </p:cNvSpPr>
          <p:nvPr>
            <p:ph type="sldNum" sz="quarter" idx="12"/>
          </p:nvPr>
        </p:nvSpPr>
        <p:spPr/>
        <p:txBody>
          <a:bodyPr/>
          <a:lstStyle>
            <a:lvl1pPr>
              <a:defRPr/>
            </a:lvl1pPr>
          </a:lstStyle>
          <a:p>
            <a:pPr>
              <a:defRPr/>
            </a:pPr>
            <a:fld id="{949CC2E7-08F6-4F1D-9A71-646585F2925D}" type="slidenum">
              <a:rPr lang="en-US" altLang="en-US"/>
              <a:pPr>
                <a:defRPr/>
              </a:pPr>
              <a:t>‹#›</a:t>
            </a:fld>
            <a:endParaRPr lang="en-US" altLang="en-US"/>
          </a:p>
        </p:txBody>
      </p:sp>
    </p:spTree>
    <p:extLst>
      <p:ext uri="{BB962C8B-B14F-4D97-AF65-F5344CB8AC3E}">
        <p14:creationId xmlns:p14="http://schemas.microsoft.com/office/powerpoint/2010/main" val="36393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50D76B4-713C-46B4-BF02-DC4F6D779998}" type="datetime1">
              <a:rPr lang="en-US" altLang="en-US"/>
              <a:pPr>
                <a:defRPr/>
              </a:pPr>
              <a:t>9/5/2017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4" name="Slide Number Placeholder 5"/>
          <p:cNvSpPr>
            <a:spLocks noGrp="1"/>
          </p:cNvSpPr>
          <p:nvPr>
            <p:ph type="sldNum" sz="quarter" idx="12"/>
          </p:nvPr>
        </p:nvSpPr>
        <p:spPr/>
        <p:txBody>
          <a:bodyPr/>
          <a:lstStyle>
            <a:lvl1pPr>
              <a:defRPr/>
            </a:lvl1pPr>
          </a:lstStyle>
          <a:p>
            <a:pPr>
              <a:defRPr/>
            </a:pPr>
            <a:fld id="{4AE6A333-431F-4A13-9105-6489E99AEF68}" type="slidenum">
              <a:rPr lang="en-US" altLang="en-US"/>
              <a:pPr>
                <a:defRPr/>
              </a:pPr>
              <a:t>‹#›</a:t>
            </a:fld>
            <a:endParaRPr lang="en-US" altLang="en-US"/>
          </a:p>
        </p:txBody>
      </p:sp>
    </p:spTree>
    <p:extLst>
      <p:ext uri="{BB962C8B-B14F-4D97-AF65-F5344CB8AC3E}">
        <p14:creationId xmlns:p14="http://schemas.microsoft.com/office/powerpoint/2010/main" val="46533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F55AFA-F538-4CE6-9DE1-05393CFE29DE}" type="datetime1">
              <a:rPr lang="en-US" altLang="en-US"/>
              <a:pPr>
                <a:defRPr/>
              </a:pPr>
              <a:t>9/5/2017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7" name="Slide Number Placeholder 5"/>
          <p:cNvSpPr>
            <a:spLocks noGrp="1"/>
          </p:cNvSpPr>
          <p:nvPr>
            <p:ph type="sldNum" sz="quarter" idx="12"/>
          </p:nvPr>
        </p:nvSpPr>
        <p:spPr/>
        <p:txBody>
          <a:bodyPr/>
          <a:lstStyle>
            <a:lvl1pPr>
              <a:defRPr/>
            </a:lvl1pPr>
          </a:lstStyle>
          <a:p>
            <a:pPr>
              <a:defRPr/>
            </a:pPr>
            <a:fld id="{97C72FD3-E731-40CF-8406-08DC0436258A}" type="slidenum">
              <a:rPr lang="en-US" altLang="en-US"/>
              <a:pPr>
                <a:defRPr/>
              </a:pPr>
              <a:t>‹#›</a:t>
            </a:fld>
            <a:endParaRPr lang="en-US" altLang="en-US"/>
          </a:p>
        </p:txBody>
      </p:sp>
    </p:spTree>
    <p:extLst>
      <p:ext uri="{BB962C8B-B14F-4D97-AF65-F5344CB8AC3E}">
        <p14:creationId xmlns:p14="http://schemas.microsoft.com/office/powerpoint/2010/main" val="134345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A151F72-1964-4425-8E85-0177FD6BB8E8}" type="datetime1">
              <a:rPr lang="en-US" altLang="en-US"/>
              <a:pPr>
                <a:defRPr/>
              </a:pPr>
              <a:t>9/5/2017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7" name="Slide Number Placeholder 5"/>
          <p:cNvSpPr>
            <a:spLocks noGrp="1"/>
          </p:cNvSpPr>
          <p:nvPr>
            <p:ph type="sldNum" sz="quarter" idx="12"/>
          </p:nvPr>
        </p:nvSpPr>
        <p:spPr/>
        <p:txBody>
          <a:bodyPr/>
          <a:lstStyle>
            <a:lvl1pPr>
              <a:defRPr/>
            </a:lvl1pPr>
          </a:lstStyle>
          <a:p>
            <a:pPr>
              <a:defRPr/>
            </a:pPr>
            <a:fld id="{6C853D19-2941-4DCC-8F04-A44678E2581C}" type="slidenum">
              <a:rPr lang="en-US" altLang="en-US"/>
              <a:pPr>
                <a:defRPr/>
              </a:pPr>
              <a:t>‹#›</a:t>
            </a:fld>
            <a:endParaRPr lang="en-US" altLang="en-US"/>
          </a:p>
        </p:txBody>
      </p:sp>
    </p:spTree>
    <p:extLst>
      <p:ext uri="{BB962C8B-B14F-4D97-AF65-F5344CB8AC3E}">
        <p14:creationId xmlns:p14="http://schemas.microsoft.com/office/powerpoint/2010/main" val="792832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34" charset="-128"/>
              </a:defRPr>
            </a:lvl1pPr>
          </a:lstStyle>
          <a:p>
            <a:pPr>
              <a:defRPr/>
            </a:pPr>
            <a:fld id="{5F936A86-3780-4401-AFFE-AC3194A55A4D}" type="datetime1">
              <a:rPr lang="en-US" altLang="en-US"/>
              <a:pPr>
                <a:defRPr/>
              </a:pPr>
              <a:t>9/5/2017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Our Mission:  Champion multidisciplinary approach to improve patient safety through evidence based practices, education to optimize knowledge and skill and collaborate best practice initiatives that promote awareness for all patients requiring vascular ac</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34" charset="-128"/>
              </a:defRPr>
            </a:lvl1pPr>
          </a:lstStyle>
          <a:p>
            <a:pPr>
              <a:defRPr/>
            </a:pPr>
            <a:fld id="{F1E7F7E5-E125-4A82-A93E-9CCB8D9824C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hyperlink" Target="govan8.wildaprico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6334" y="1771630"/>
            <a:ext cx="1543610" cy="361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1" name="Title 1"/>
          <p:cNvSpPr>
            <a:spLocks noGrp="1"/>
          </p:cNvSpPr>
          <p:nvPr>
            <p:ph type="ctrTitle"/>
          </p:nvPr>
        </p:nvSpPr>
        <p:spPr>
          <a:xfrm>
            <a:off x="1584325" y="1025525"/>
            <a:ext cx="5495925" cy="669925"/>
          </a:xfrm>
        </p:spPr>
        <p:txBody>
          <a:bodyPr/>
          <a:lstStyle/>
          <a:p>
            <a:pPr eaLnBrk="1" hangingPunct="1"/>
            <a:br>
              <a:rPr lang="en-US" altLang="en-US" sz="1800" b="1" dirty="0"/>
            </a:br>
            <a:endParaRPr lang="en-US" altLang="en-US" sz="1400" b="1" dirty="0"/>
          </a:p>
        </p:txBody>
      </p:sp>
      <p:sp>
        <p:nvSpPr>
          <p:cNvPr id="2052" name="Subtitle 2"/>
          <p:cNvSpPr>
            <a:spLocks noGrp="1"/>
          </p:cNvSpPr>
          <p:nvPr>
            <p:ph type="subTitle" idx="1"/>
          </p:nvPr>
        </p:nvSpPr>
        <p:spPr>
          <a:xfrm>
            <a:off x="167323" y="1771630"/>
            <a:ext cx="4237037" cy="4730130"/>
          </a:xfrm>
        </p:spPr>
        <p:txBody>
          <a:bodyPr/>
          <a:lstStyle/>
          <a:p>
            <a:pPr algn="l" eaLnBrk="1" hangingPunct="1">
              <a:lnSpc>
                <a:spcPct val="80000"/>
              </a:lnSpc>
            </a:pPr>
            <a:r>
              <a:rPr lang="en-US" altLang="en-US" sz="1500" b="1" dirty="0">
                <a:solidFill>
                  <a:schemeClr val="tx2">
                    <a:lumMod val="50000"/>
                  </a:schemeClr>
                </a:solidFill>
                <a:latin typeface="+mj-lt"/>
              </a:rPr>
              <a:t>Sponsor:  </a:t>
            </a:r>
            <a:r>
              <a:rPr lang="en-US" altLang="en-US" sz="1500" dirty="0">
                <a:solidFill>
                  <a:schemeClr val="tx2">
                    <a:lumMod val="50000"/>
                  </a:schemeClr>
                </a:solidFill>
              </a:rPr>
              <a:t>	</a:t>
            </a:r>
            <a:endParaRPr lang="en-US" altLang="en-US" sz="1200" dirty="0">
              <a:solidFill>
                <a:schemeClr val="tx2">
                  <a:lumMod val="50000"/>
                </a:schemeClr>
              </a:solidFill>
            </a:endParaRPr>
          </a:p>
          <a:p>
            <a:pPr algn="l" eaLnBrk="1" hangingPunct="1">
              <a:lnSpc>
                <a:spcPct val="80000"/>
              </a:lnSpc>
            </a:pPr>
            <a:endParaRPr lang="en-US" altLang="en-US" sz="1500" b="1" dirty="0">
              <a:solidFill>
                <a:schemeClr val="tx2">
                  <a:lumMod val="50000"/>
                </a:schemeClr>
              </a:solidFill>
              <a:latin typeface="+mj-lt"/>
            </a:endParaRPr>
          </a:p>
          <a:p>
            <a:pPr algn="l"/>
            <a:r>
              <a:rPr lang="en-US" altLang="en-US" sz="1500" b="1" dirty="0">
                <a:solidFill>
                  <a:schemeClr val="tx2">
                    <a:lumMod val="50000"/>
                  </a:schemeClr>
                </a:solidFill>
                <a:latin typeface="+mj-lt"/>
              </a:rPr>
              <a:t>Speaker:	</a:t>
            </a:r>
            <a:r>
              <a:rPr lang="en-US" sz="1200" b="1" cap="all" dirty="0">
                <a:solidFill>
                  <a:schemeClr val="tx1"/>
                </a:solidFill>
              </a:rPr>
              <a:t>Timothy R. Spencer, RN, </a:t>
            </a:r>
            <a:r>
              <a:rPr lang="en-US" sz="1200" b="1" cap="all" dirty="0" err="1">
                <a:solidFill>
                  <a:schemeClr val="tx1"/>
                </a:solidFill>
              </a:rPr>
              <a:t>DipAppSci</a:t>
            </a:r>
            <a:r>
              <a:rPr lang="en-US" sz="1200" b="1" cap="all" dirty="0">
                <a:solidFill>
                  <a:schemeClr val="tx1"/>
                </a:solidFill>
              </a:rPr>
              <a:t>, </a:t>
            </a:r>
            <a:r>
              <a:rPr lang="en-US" sz="1200" b="1" cap="all" dirty="0" err="1">
                <a:solidFill>
                  <a:schemeClr val="tx1"/>
                </a:solidFill>
              </a:rPr>
              <a:t>BHealth</a:t>
            </a:r>
            <a:r>
              <a:rPr lang="en-US" sz="1200" b="1" cap="all" dirty="0">
                <a:solidFill>
                  <a:schemeClr val="tx1"/>
                </a:solidFill>
              </a:rPr>
              <a:t>,  		ICU Cert, APN, VA-BC™ Vascular Access 			Consultant™</a:t>
            </a:r>
          </a:p>
          <a:p>
            <a:pPr algn="l" eaLnBrk="1" hangingPunct="1">
              <a:lnSpc>
                <a:spcPct val="80000"/>
              </a:lnSpc>
            </a:pPr>
            <a:endParaRPr lang="en-US" sz="1500" dirty="0">
              <a:solidFill>
                <a:schemeClr val="tx1"/>
              </a:solidFill>
            </a:endParaRPr>
          </a:p>
          <a:p>
            <a:pPr algn="l" eaLnBrk="1" hangingPunct="1">
              <a:lnSpc>
                <a:spcPct val="80000"/>
              </a:lnSpc>
            </a:pPr>
            <a:endParaRPr lang="en-US" sz="1500" dirty="0">
              <a:solidFill>
                <a:schemeClr val="tx1"/>
              </a:solidFill>
            </a:endParaRPr>
          </a:p>
          <a:p>
            <a:pPr algn="l" eaLnBrk="1" hangingPunct="1">
              <a:lnSpc>
                <a:spcPct val="80000"/>
              </a:lnSpc>
            </a:pPr>
            <a:r>
              <a:rPr lang="en-US" altLang="en-US" sz="1500" i="1" dirty="0">
                <a:solidFill>
                  <a:schemeClr val="tx2">
                    <a:lumMod val="50000"/>
                  </a:schemeClr>
                </a:solidFill>
              </a:rPr>
              <a:t> </a:t>
            </a:r>
          </a:p>
          <a:p>
            <a:pPr algn="l" eaLnBrk="1" hangingPunct="1">
              <a:lnSpc>
                <a:spcPct val="80000"/>
              </a:lnSpc>
            </a:pPr>
            <a:endParaRPr lang="en-US" altLang="en-US" sz="1500" b="1" dirty="0">
              <a:solidFill>
                <a:schemeClr val="tx2">
                  <a:lumMod val="50000"/>
                </a:schemeClr>
              </a:solidFill>
              <a:cs typeface="Times New Roman" pitchFamily="18" charset="0"/>
            </a:endParaRPr>
          </a:p>
          <a:p>
            <a:pPr algn="l" eaLnBrk="1" hangingPunct="1">
              <a:lnSpc>
                <a:spcPct val="80000"/>
              </a:lnSpc>
            </a:pPr>
            <a:endParaRPr lang="en-US" altLang="en-US" sz="1500" b="1" dirty="0">
              <a:solidFill>
                <a:schemeClr val="tx2">
                  <a:lumMod val="50000"/>
                </a:schemeClr>
              </a:solidFill>
              <a:cs typeface="Times New Roman" pitchFamily="18" charset="0"/>
            </a:endParaRPr>
          </a:p>
          <a:p>
            <a:pPr algn="l" eaLnBrk="1" hangingPunct="1">
              <a:lnSpc>
                <a:spcPct val="80000"/>
              </a:lnSpc>
            </a:pPr>
            <a:endParaRPr lang="en-US" altLang="en-US" sz="1500" b="1" dirty="0">
              <a:solidFill>
                <a:schemeClr val="tx2">
                  <a:lumMod val="50000"/>
                </a:schemeClr>
              </a:solidFill>
              <a:cs typeface="Times New Roman" pitchFamily="18" charset="0"/>
            </a:endParaRPr>
          </a:p>
          <a:p>
            <a:pPr algn="l" eaLnBrk="1" hangingPunct="1">
              <a:lnSpc>
                <a:spcPct val="80000"/>
              </a:lnSpc>
            </a:pPr>
            <a:endParaRPr lang="en-US" altLang="en-US" sz="1500" b="1" dirty="0">
              <a:solidFill>
                <a:schemeClr val="tx2">
                  <a:lumMod val="50000"/>
                </a:schemeClr>
              </a:solidFill>
              <a:cs typeface="Times New Roman" pitchFamily="18" charset="0"/>
            </a:endParaRPr>
          </a:p>
          <a:p>
            <a:pPr algn="l" eaLnBrk="1" hangingPunct="1">
              <a:lnSpc>
                <a:spcPct val="80000"/>
              </a:lnSpc>
            </a:pPr>
            <a:endParaRPr lang="en-US" altLang="en-US" sz="1500" b="1" dirty="0">
              <a:solidFill>
                <a:schemeClr val="tx2">
                  <a:lumMod val="50000"/>
                </a:schemeClr>
              </a:solidFill>
              <a:cs typeface="Times New Roman" pitchFamily="18" charset="0"/>
            </a:endParaRPr>
          </a:p>
          <a:p>
            <a:pPr marL="285750" indent="-285750" algn="l" eaLnBrk="1" hangingPunct="1">
              <a:lnSpc>
                <a:spcPct val="80000"/>
              </a:lnSpc>
              <a:buFont typeface="Arial" panose="020B0604020202020204" pitchFamily="34" charset="0"/>
              <a:buChar char="•"/>
            </a:pPr>
            <a:r>
              <a:rPr lang="en-US" altLang="en-US" sz="1500" b="1" dirty="0">
                <a:solidFill>
                  <a:schemeClr val="tx2">
                    <a:lumMod val="50000"/>
                  </a:schemeClr>
                </a:solidFill>
                <a:cs typeface="Times New Roman" pitchFamily="18" charset="0"/>
              </a:rPr>
              <a:t>Recognize the appropriate clinical use of midline catheters</a:t>
            </a:r>
          </a:p>
          <a:p>
            <a:pPr marL="285750" indent="-285750" algn="l" eaLnBrk="1" hangingPunct="1">
              <a:lnSpc>
                <a:spcPct val="80000"/>
              </a:lnSpc>
              <a:buFont typeface="Arial" panose="020B0604020202020204" pitchFamily="34" charset="0"/>
              <a:buChar char="•"/>
            </a:pPr>
            <a:r>
              <a:rPr lang="en-US" altLang="en-US" sz="1500" b="1" dirty="0">
                <a:solidFill>
                  <a:schemeClr val="tx2">
                    <a:lumMod val="50000"/>
                  </a:schemeClr>
                </a:solidFill>
                <a:cs typeface="Times New Roman" pitchFamily="18" charset="0"/>
              </a:rPr>
              <a:t>Review current practice and evidence  regarding midline use</a:t>
            </a:r>
          </a:p>
          <a:p>
            <a:pPr marL="285750" indent="-285750" algn="l" eaLnBrk="1" hangingPunct="1">
              <a:lnSpc>
                <a:spcPct val="80000"/>
              </a:lnSpc>
              <a:buFont typeface="Arial" panose="020B0604020202020204" pitchFamily="34" charset="0"/>
              <a:buChar char="•"/>
            </a:pPr>
            <a:r>
              <a:rPr lang="en-US" altLang="en-US" sz="1500" b="1" dirty="0">
                <a:solidFill>
                  <a:schemeClr val="tx2">
                    <a:lumMod val="50000"/>
                  </a:schemeClr>
                </a:solidFill>
                <a:cs typeface="Times New Roman" pitchFamily="18" charset="0"/>
              </a:rPr>
              <a:t>Review policy structure to ensure inclusion of critical elements</a:t>
            </a:r>
          </a:p>
          <a:p>
            <a:pPr marL="285750" indent="-285750" algn="l" eaLnBrk="1" hangingPunct="1">
              <a:lnSpc>
                <a:spcPct val="80000"/>
              </a:lnSpc>
              <a:buFont typeface="Arial" panose="020B0604020202020204" pitchFamily="34" charset="0"/>
              <a:buChar char="•"/>
            </a:pPr>
            <a:r>
              <a:rPr lang="en-US" altLang="en-US" sz="1500" b="1" dirty="0">
                <a:solidFill>
                  <a:schemeClr val="tx2">
                    <a:lumMod val="50000"/>
                  </a:schemeClr>
                </a:solidFill>
                <a:cs typeface="Times New Roman" pitchFamily="18" charset="0"/>
              </a:rPr>
              <a:t>Identify appropriate strategies and use of technology to optimize midline catheter outcomes </a:t>
            </a:r>
          </a:p>
          <a:p>
            <a:pPr algn="l" eaLnBrk="1" hangingPunct="1">
              <a:lnSpc>
                <a:spcPct val="80000"/>
              </a:lnSpc>
            </a:pPr>
            <a:endParaRPr lang="en-US" altLang="en-US" sz="1500" b="1" dirty="0">
              <a:solidFill>
                <a:schemeClr val="tx2">
                  <a:lumMod val="50000"/>
                </a:schemeClr>
              </a:solidFill>
              <a:cs typeface="Times New Roman" pitchFamily="18" charset="0"/>
            </a:endParaRPr>
          </a:p>
          <a:p>
            <a:pPr algn="l" eaLnBrk="1" hangingPunct="1">
              <a:lnSpc>
                <a:spcPct val="80000"/>
              </a:lnSpc>
            </a:pPr>
            <a:endParaRPr lang="en-US" altLang="en-US" sz="1400" b="1" i="1" dirty="0">
              <a:solidFill>
                <a:schemeClr val="tx2">
                  <a:lumMod val="50000"/>
                </a:schemeClr>
              </a:solidFill>
              <a:cs typeface="Times New Roman" pitchFamily="18" charset="0"/>
            </a:endParaRPr>
          </a:p>
          <a:p>
            <a:pPr algn="l" eaLnBrk="1" hangingPunct="1">
              <a:lnSpc>
                <a:spcPct val="80000"/>
              </a:lnSpc>
            </a:pPr>
            <a:endParaRPr lang="en-US" altLang="en-US" sz="1400" b="1" i="1" dirty="0">
              <a:solidFill>
                <a:schemeClr val="tx2">
                  <a:lumMod val="50000"/>
                </a:schemeClr>
              </a:solidFill>
              <a:cs typeface="Times New Roman" pitchFamily="18" charset="0"/>
            </a:endParaRPr>
          </a:p>
          <a:p>
            <a:pPr algn="l" eaLnBrk="1" hangingPunct="1">
              <a:lnSpc>
                <a:spcPct val="80000"/>
              </a:lnSpc>
            </a:pPr>
            <a:endParaRPr lang="en-US" altLang="en-US" sz="1400" b="1" i="1" dirty="0">
              <a:solidFill>
                <a:schemeClr val="tx2">
                  <a:lumMod val="50000"/>
                </a:schemeClr>
              </a:solidFill>
              <a:cs typeface="Times New Roman" pitchFamily="18" charset="0"/>
            </a:endParaRPr>
          </a:p>
          <a:p>
            <a:pPr algn="l" eaLnBrk="1" hangingPunct="1">
              <a:lnSpc>
                <a:spcPct val="80000"/>
              </a:lnSpc>
            </a:pPr>
            <a:endParaRPr lang="en-US" altLang="en-US" sz="1400" b="1" i="1" dirty="0">
              <a:solidFill>
                <a:schemeClr val="tx2">
                  <a:lumMod val="50000"/>
                </a:schemeClr>
              </a:solidFill>
              <a:cs typeface="Times New Roman" pitchFamily="18" charset="0"/>
            </a:endParaRPr>
          </a:p>
          <a:p>
            <a:pPr algn="l" eaLnBrk="1" hangingPunct="1">
              <a:lnSpc>
                <a:spcPct val="80000"/>
              </a:lnSpc>
            </a:pPr>
            <a:endParaRPr lang="en-US" altLang="en-US" sz="1400" b="1" i="1" dirty="0">
              <a:solidFill>
                <a:schemeClr val="tx2">
                  <a:lumMod val="50000"/>
                </a:schemeClr>
              </a:solidFill>
              <a:cs typeface="Times New Roman" pitchFamily="18" charset="0"/>
            </a:endParaRPr>
          </a:p>
          <a:p>
            <a:pPr algn="l" eaLnBrk="1" hangingPunct="1">
              <a:lnSpc>
                <a:spcPct val="80000"/>
              </a:lnSpc>
            </a:pPr>
            <a:endParaRPr lang="en-US" altLang="en-US" sz="1500" dirty="0">
              <a:solidFill>
                <a:schemeClr val="tx2">
                  <a:lumMod val="50000"/>
                </a:schemeClr>
              </a:solidFill>
              <a:cs typeface="Times New Roman" pitchFamily="18" charset="0"/>
            </a:endParaRPr>
          </a:p>
          <a:p>
            <a:pPr algn="l" eaLnBrk="1" hangingPunct="1">
              <a:lnSpc>
                <a:spcPct val="80000"/>
              </a:lnSpc>
            </a:pPr>
            <a:endParaRPr lang="en-US" altLang="en-US" sz="1200" dirty="0">
              <a:solidFill>
                <a:schemeClr val="tx2">
                  <a:lumMod val="50000"/>
                </a:schemeClr>
              </a:solidFill>
              <a:cs typeface="Times New Roman" pitchFamily="18" charset="0"/>
            </a:endParaRPr>
          </a:p>
          <a:p>
            <a:pPr algn="l" eaLnBrk="1" hangingPunct="1">
              <a:lnSpc>
                <a:spcPct val="80000"/>
              </a:lnSpc>
            </a:pPr>
            <a:endParaRPr lang="en-US" altLang="en-US" sz="1200" dirty="0">
              <a:solidFill>
                <a:schemeClr val="tx2">
                  <a:lumMod val="50000"/>
                </a:schemeClr>
              </a:solidFill>
              <a:cs typeface="Times New Roman" pitchFamily="18" charset="0"/>
            </a:endParaRPr>
          </a:p>
          <a:p>
            <a:pPr algn="l"/>
            <a:endParaRPr lang="en-US" altLang="en-US" sz="1200" b="1" dirty="0">
              <a:solidFill>
                <a:schemeClr val="tx1"/>
              </a:solidFill>
            </a:endParaRPr>
          </a:p>
          <a:p>
            <a:pPr algn="l" eaLnBrk="1" hangingPunct="1">
              <a:lnSpc>
                <a:spcPct val="80000"/>
              </a:lnSpc>
            </a:pPr>
            <a:endParaRPr lang="en-US" altLang="en-US" sz="1100" dirty="0">
              <a:solidFill>
                <a:srgbClr val="0D0D0D"/>
              </a:solidFill>
            </a:endParaRPr>
          </a:p>
          <a:p>
            <a:pPr algn="l" eaLnBrk="1" hangingPunct="1">
              <a:lnSpc>
                <a:spcPct val="80000"/>
              </a:lnSpc>
            </a:pPr>
            <a:endParaRPr lang="en-US" altLang="en-US" sz="1100" dirty="0">
              <a:solidFill>
                <a:srgbClr val="0D0D0D"/>
              </a:solidFill>
            </a:endParaRPr>
          </a:p>
          <a:p>
            <a:pPr algn="l" eaLnBrk="1" hangingPunct="1">
              <a:lnSpc>
                <a:spcPct val="80000"/>
              </a:lnSpc>
            </a:pPr>
            <a:endParaRPr lang="en-US" altLang="en-US" sz="1000" b="1" dirty="0">
              <a:solidFill>
                <a:srgbClr val="0D0D0D"/>
              </a:solidFill>
            </a:endParaRPr>
          </a:p>
          <a:p>
            <a:pPr algn="l" eaLnBrk="1" hangingPunct="1">
              <a:lnSpc>
                <a:spcPct val="80000"/>
              </a:lnSpc>
            </a:pPr>
            <a:endParaRPr lang="en-US" altLang="en-US" sz="1000" b="1" dirty="0">
              <a:solidFill>
                <a:srgbClr val="0D0D0D"/>
              </a:solidFill>
            </a:endParaRPr>
          </a:p>
          <a:p>
            <a:pPr algn="l" eaLnBrk="1" hangingPunct="1">
              <a:lnSpc>
                <a:spcPct val="80000"/>
              </a:lnSpc>
            </a:pPr>
            <a:endParaRPr lang="en-US" altLang="en-US" sz="1100" b="1" dirty="0">
              <a:solidFill>
                <a:srgbClr val="0D0D0D"/>
              </a:solidFill>
            </a:endParaRPr>
          </a:p>
          <a:p>
            <a:pPr algn="l" eaLnBrk="1" hangingPunct="1">
              <a:lnSpc>
                <a:spcPct val="80000"/>
              </a:lnSpc>
            </a:pPr>
            <a:endParaRPr lang="en-US" altLang="en-US" sz="1100" b="1" dirty="0">
              <a:solidFill>
                <a:srgbClr val="0D0D0D"/>
              </a:solidFill>
            </a:endParaRPr>
          </a:p>
          <a:p>
            <a:pPr algn="l" eaLnBrk="1" hangingPunct="1">
              <a:lnSpc>
                <a:spcPct val="80000"/>
              </a:lnSpc>
            </a:pPr>
            <a:endParaRPr lang="en-US" altLang="en-US" sz="1100" b="1" dirty="0">
              <a:solidFill>
                <a:srgbClr val="0D0D0D"/>
              </a:solidFill>
            </a:endParaRPr>
          </a:p>
          <a:p>
            <a:pPr algn="l" eaLnBrk="1" hangingPunct="1">
              <a:lnSpc>
                <a:spcPct val="80000"/>
              </a:lnSpc>
            </a:pPr>
            <a:endParaRPr lang="en-US" altLang="en-US" sz="1100" b="1" dirty="0">
              <a:solidFill>
                <a:srgbClr val="0D0D0D"/>
              </a:solidFill>
            </a:endParaRPr>
          </a:p>
          <a:p>
            <a:pPr algn="l" eaLnBrk="1" hangingPunct="1">
              <a:lnSpc>
                <a:spcPct val="80000"/>
              </a:lnSpc>
            </a:pPr>
            <a:endParaRPr lang="en-US" altLang="en-US" sz="1100" b="1" dirty="0">
              <a:solidFill>
                <a:srgbClr val="0D0D0D"/>
              </a:solidFill>
            </a:endParaRPr>
          </a:p>
          <a:p>
            <a:pPr algn="l" eaLnBrk="1" hangingPunct="1">
              <a:lnSpc>
                <a:spcPct val="80000"/>
              </a:lnSpc>
            </a:pPr>
            <a:endParaRPr lang="en-US" altLang="en-US" sz="1100" b="1" dirty="0">
              <a:solidFill>
                <a:srgbClr val="0D0D0D"/>
              </a:solidFill>
            </a:endParaRPr>
          </a:p>
          <a:p>
            <a:pPr algn="l" eaLnBrk="1" hangingPunct="1">
              <a:lnSpc>
                <a:spcPct val="80000"/>
              </a:lnSpc>
            </a:pPr>
            <a:endParaRPr lang="en-US" altLang="en-US" sz="1100" b="1" dirty="0">
              <a:solidFill>
                <a:srgbClr val="0D0D0D"/>
              </a:solidFill>
            </a:endParaRPr>
          </a:p>
          <a:p>
            <a:pPr algn="l" eaLnBrk="1" hangingPunct="1">
              <a:lnSpc>
                <a:spcPct val="80000"/>
              </a:lnSpc>
            </a:pPr>
            <a:endParaRPr lang="en-US" altLang="en-US" sz="1000" dirty="0">
              <a:solidFill>
                <a:srgbClr val="0D0D0D"/>
              </a:solidFill>
            </a:endParaRPr>
          </a:p>
        </p:txBody>
      </p:sp>
      <p:pic>
        <p:nvPicPr>
          <p:cNvPr id="205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6825" y="407988"/>
            <a:ext cx="1220788"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7"/>
          <p:cNvSpPr txBox="1">
            <a:spLocks noChangeArrowheads="1"/>
          </p:cNvSpPr>
          <p:nvPr/>
        </p:nvSpPr>
        <p:spPr bwMode="auto">
          <a:xfrm>
            <a:off x="843952" y="237781"/>
            <a:ext cx="7772400" cy="1569660"/>
          </a:xfrm>
          <a:prstGeom prst="rect">
            <a:avLst/>
          </a:prstGeom>
          <a:noFill/>
          <a:ln>
            <a:noFill/>
          </a:ln>
        </p:spPr>
        <p:txBody>
          <a:bodyPr>
            <a:spAutoFit/>
          </a:bodyPr>
          <a:lstStyle>
            <a:lvl1pPr eaLnBrk="0" hangingPunct="0">
              <a:spcBef>
                <a:spcPct val="20000"/>
              </a:spcBef>
              <a:buFont typeface="Arial" charset="0"/>
              <a:buChar char="•"/>
              <a:defRPr sz="3200">
                <a:solidFill>
                  <a:schemeClr val="tx1"/>
                </a:solidFill>
                <a:latin typeface="Calibri" pitchFamily="-1" charset="0"/>
                <a:ea typeface="ＭＳ Ｐゴシック" pitchFamily="-1" charset="-128"/>
              </a:defRPr>
            </a:lvl1pPr>
            <a:lvl2pPr marL="742950" indent="-285750" eaLnBrk="0" hangingPunct="0">
              <a:spcBef>
                <a:spcPct val="20000"/>
              </a:spcBef>
              <a:buFont typeface="Arial" charset="0"/>
              <a:buChar char="–"/>
              <a:defRPr sz="2800">
                <a:solidFill>
                  <a:schemeClr val="tx1"/>
                </a:solidFill>
                <a:latin typeface="Calibri" pitchFamily="-1" charset="0"/>
                <a:ea typeface="ＭＳ Ｐゴシック" pitchFamily="-1" charset="-128"/>
              </a:defRPr>
            </a:lvl2pPr>
            <a:lvl3pPr marL="1143000" indent="-228600" eaLnBrk="0" hangingPunct="0">
              <a:spcBef>
                <a:spcPct val="20000"/>
              </a:spcBef>
              <a:buFont typeface="Arial" charset="0"/>
              <a:buChar char="•"/>
              <a:defRPr sz="2400">
                <a:solidFill>
                  <a:schemeClr val="tx1"/>
                </a:solidFill>
                <a:latin typeface="Calibri" pitchFamily="-1" charset="0"/>
                <a:ea typeface="ＭＳ Ｐゴシック" pitchFamily="-1" charset="-128"/>
              </a:defRPr>
            </a:lvl3pPr>
            <a:lvl4pPr marL="1600200" indent="-228600" eaLnBrk="0" hangingPunct="0">
              <a:spcBef>
                <a:spcPct val="20000"/>
              </a:spcBef>
              <a:buFont typeface="Arial" charset="0"/>
              <a:buChar char="–"/>
              <a:defRPr sz="2000">
                <a:solidFill>
                  <a:schemeClr val="tx1"/>
                </a:solidFill>
                <a:latin typeface="Calibri" pitchFamily="-1" charset="0"/>
                <a:ea typeface="ＭＳ Ｐゴシック" pitchFamily="-1" charset="-128"/>
              </a:defRPr>
            </a:lvl4pPr>
            <a:lvl5pPr marL="2057400" indent="-228600" eaLnBrk="0" hangingPunct="0">
              <a:spcBef>
                <a:spcPct val="20000"/>
              </a:spcBef>
              <a:buFont typeface="Arial" charset="0"/>
              <a:buChar char="»"/>
              <a:defRPr sz="2000">
                <a:solidFill>
                  <a:schemeClr val="tx1"/>
                </a:solidFill>
                <a:latin typeface="Calibri" pitchFamily="-1" charset="0"/>
                <a:ea typeface="ＭＳ Ｐゴシック" pitchFamily="-1"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1" charset="0"/>
                <a:ea typeface="ＭＳ Ｐゴシック" pitchFamily="-1"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1" charset="0"/>
                <a:ea typeface="ＭＳ Ｐゴシック" pitchFamily="-1"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1" charset="0"/>
                <a:ea typeface="ＭＳ Ｐゴシック" pitchFamily="-1"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1" charset="0"/>
                <a:ea typeface="ＭＳ Ｐゴシック" pitchFamily="-1" charset="-128"/>
              </a:defRPr>
            </a:lvl9pPr>
          </a:lstStyle>
          <a:p>
            <a:pPr lvl="0" algn="ctr" eaLnBrk="1" hangingPunct="1">
              <a:spcBef>
                <a:spcPct val="0"/>
              </a:spcBef>
              <a:buNone/>
            </a:pPr>
            <a:r>
              <a:rPr lang="en-US" sz="2400" b="1" dirty="0">
                <a:ln w="1905"/>
                <a:solidFill>
                  <a:schemeClr val="tx1">
                    <a:lumMod val="85000"/>
                    <a:lumOff val="15000"/>
                  </a:schemeClr>
                </a:solidFill>
                <a:effectLst>
                  <a:innerShdw blurRad="69850" dist="43180" dir="5400000">
                    <a:srgbClr val="000000">
                      <a:alpha val="65000"/>
                    </a:srgbClr>
                  </a:innerShdw>
                </a:effectLst>
                <a:latin typeface="David" panose="020E0502060401010101" pitchFamily="34" charset="-79"/>
                <a:cs typeface="David" panose="020E0502060401010101" pitchFamily="34" charset="-79"/>
              </a:rPr>
              <a:t>GOVAN</a:t>
            </a:r>
          </a:p>
          <a:p>
            <a:pPr lvl="0" algn="ctr" eaLnBrk="1" hangingPunct="1">
              <a:spcBef>
                <a:spcPct val="0"/>
              </a:spcBef>
              <a:buNone/>
            </a:pPr>
            <a:r>
              <a:rPr lang="en-US" sz="1600" b="1" dirty="0">
                <a:ln w="1905"/>
                <a:solidFill>
                  <a:schemeClr val="tx1">
                    <a:lumMod val="85000"/>
                    <a:lumOff val="15000"/>
                  </a:schemeClr>
                </a:solidFill>
                <a:effectLst>
                  <a:innerShdw blurRad="69850" dist="43180" dir="5400000">
                    <a:srgbClr val="000000">
                      <a:alpha val="65000"/>
                    </a:srgbClr>
                  </a:innerShdw>
                </a:effectLst>
                <a:latin typeface="David" panose="020E0502060401010101" pitchFamily="34" charset="-79"/>
                <a:cs typeface="David" panose="020E0502060401010101" pitchFamily="34" charset="-79"/>
              </a:rPr>
              <a:t>A Network of the Association for Vascular Access</a:t>
            </a:r>
          </a:p>
          <a:p>
            <a:pPr lvl="0" algn="ctr" eaLnBrk="1" hangingPunct="1">
              <a:spcBef>
                <a:spcPct val="0"/>
              </a:spcBef>
              <a:buNone/>
            </a:pPr>
            <a:r>
              <a:rPr lang="en-US" sz="1600" b="1" dirty="0">
                <a:ln w="1905"/>
                <a:solidFill>
                  <a:schemeClr val="tx1">
                    <a:lumMod val="85000"/>
                    <a:lumOff val="15000"/>
                  </a:schemeClr>
                </a:solidFill>
                <a:effectLst>
                  <a:innerShdw blurRad="69850" dist="43180" dir="5400000">
                    <a:srgbClr val="000000">
                      <a:alpha val="65000"/>
                    </a:srgbClr>
                  </a:innerShdw>
                </a:effectLst>
                <a:latin typeface="David" panose="020E0502060401010101" pitchFamily="34" charset="-79"/>
                <a:cs typeface="David" panose="020E0502060401010101" pitchFamily="34" charset="-79"/>
              </a:rPr>
              <a:t>Network Meeting &amp; Education Event</a:t>
            </a:r>
            <a:br>
              <a:rPr lang="en-US" sz="2400" b="1" dirty="0">
                <a:ln w="1905"/>
                <a:solidFill>
                  <a:schemeClr val="tx1">
                    <a:lumMod val="85000"/>
                    <a:lumOff val="15000"/>
                  </a:schemeClr>
                </a:solidFill>
                <a:effectLst>
                  <a:innerShdw blurRad="69850" dist="43180" dir="5400000">
                    <a:srgbClr val="000000">
                      <a:alpha val="65000"/>
                    </a:srgbClr>
                  </a:innerShdw>
                </a:effectLst>
                <a:latin typeface="David" panose="020E0502060401010101" pitchFamily="34" charset="-79"/>
                <a:cs typeface="David" panose="020E0502060401010101" pitchFamily="34" charset="-79"/>
              </a:rPr>
            </a:br>
            <a:r>
              <a:rPr lang="en-US" sz="2000" b="1" dirty="0">
                <a:ln w="1905"/>
                <a:solidFill>
                  <a:schemeClr val="tx1">
                    <a:lumMod val="85000"/>
                    <a:lumOff val="15000"/>
                  </a:schemeClr>
                </a:solidFill>
                <a:effectLst>
                  <a:innerShdw blurRad="69850" dist="43180" dir="5400000">
                    <a:srgbClr val="000000">
                      <a:alpha val="65000"/>
                    </a:srgbClr>
                  </a:innerShdw>
                </a:effectLst>
                <a:latin typeface="David" panose="020E0502060401010101" pitchFamily="34" charset="-79"/>
                <a:cs typeface="David" panose="020E0502060401010101" pitchFamily="34" charset="-79"/>
              </a:rPr>
              <a:t>“</a:t>
            </a:r>
            <a:r>
              <a:rPr lang="en-US" sz="2000" b="1" i="1" dirty="0"/>
              <a:t>Use of Midline Catheters: Strategy or Risk”</a:t>
            </a:r>
            <a:endParaRPr lang="en-US" sz="2000" b="1" i="1" dirty="0">
              <a:ln w="1905"/>
              <a:solidFill>
                <a:schemeClr val="tx1">
                  <a:lumMod val="85000"/>
                  <a:lumOff val="15000"/>
                </a:schemeClr>
              </a:solidFill>
              <a:effectLst>
                <a:innerShdw blurRad="69850" dist="43180" dir="5400000">
                  <a:srgbClr val="000000">
                    <a:alpha val="65000"/>
                  </a:srgbClr>
                </a:innerShdw>
              </a:effectLst>
              <a:latin typeface="David" panose="020E0502060401010101" pitchFamily="34" charset="-79"/>
              <a:cs typeface="David" panose="020E0502060401010101" pitchFamily="34" charset="-79"/>
            </a:endParaRPr>
          </a:p>
          <a:p>
            <a:pPr lvl="0" algn="ctr" eaLnBrk="1" hangingPunct="1">
              <a:spcBef>
                <a:spcPct val="0"/>
              </a:spcBef>
              <a:buNone/>
            </a:pPr>
            <a:endParaRPr lang="en-US" sz="20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David" panose="020E0502060401010101" pitchFamily="34" charset="-79"/>
              <a:cs typeface="David" panose="020E0502060401010101" pitchFamily="34" charset="-79"/>
            </a:endParaRPr>
          </a:p>
        </p:txBody>
      </p:sp>
      <p:sp>
        <p:nvSpPr>
          <p:cNvPr id="2055" name="TextBox 10"/>
          <p:cNvSpPr txBox="1">
            <a:spLocks noChangeArrowheads="1"/>
          </p:cNvSpPr>
          <p:nvPr/>
        </p:nvSpPr>
        <p:spPr bwMode="auto">
          <a:xfrm>
            <a:off x="4631318" y="2133600"/>
            <a:ext cx="3755360" cy="7460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1" charset="0"/>
                <a:ea typeface="ＭＳ Ｐゴシック" pitchFamily="-1" charset="-128"/>
              </a:defRPr>
            </a:lvl1pPr>
            <a:lvl2pPr marL="742950" indent="-285750" eaLnBrk="0" hangingPunct="0">
              <a:spcBef>
                <a:spcPct val="20000"/>
              </a:spcBef>
              <a:buFont typeface="Arial" charset="0"/>
              <a:buChar char="–"/>
              <a:defRPr sz="2800">
                <a:solidFill>
                  <a:schemeClr val="tx1"/>
                </a:solidFill>
                <a:latin typeface="Calibri" pitchFamily="-1" charset="0"/>
                <a:ea typeface="ＭＳ Ｐゴシック" pitchFamily="-1" charset="-128"/>
              </a:defRPr>
            </a:lvl2pPr>
            <a:lvl3pPr marL="1143000" indent="-228600" eaLnBrk="0" hangingPunct="0">
              <a:spcBef>
                <a:spcPct val="20000"/>
              </a:spcBef>
              <a:buFont typeface="Arial" charset="0"/>
              <a:buChar char="•"/>
              <a:defRPr sz="2400">
                <a:solidFill>
                  <a:schemeClr val="tx1"/>
                </a:solidFill>
                <a:latin typeface="Calibri" pitchFamily="-1" charset="0"/>
                <a:ea typeface="ＭＳ Ｐゴシック" pitchFamily="-1" charset="-128"/>
              </a:defRPr>
            </a:lvl3pPr>
            <a:lvl4pPr marL="1600200" indent="-228600" eaLnBrk="0" hangingPunct="0">
              <a:spcBef>
                <a:spcPct val="20000"/>
              </a:spcBef>
              <a:buFont typeface="Arial" charset="0"/>
              <a:buChar char="–"/>
              <a:defRPr sz="2000">
                <a:solidFill>
                  <a:schemeClr val="tx1"/>
                </a:solidFill>
                <a:latin typeface="Calibri" pitchFamily="-1" charset="0"/>
                <a:ea typeface="ＭＳ Ｐゴシック" pitchFamily="-1" charset="-128"/>
              </a:defRPr>
            </a:lvl4pPr>
            <a:lvl5pPr marL="2057400" indent="-228600" eaLnBrk="0" hangingPunct="0">
              <a:spcBef>
                <a:spcPct val="20000"/>
              </a:spcBef>
              <a:buFont typeface="Arial" charset="0"/>
              <a:buChar char="»"/>
              <a:defRPr sz="2000">
                <a:solidFill>
                  <a:schemeClr val="tx1"/>
                </a:solidFill>
                <a:latin typeface="Calibri" pitchFamily="-1" charset="0"/>
                <a:ea typeface="ＭＳ Ｐゴシック" pitchFamily="-1"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1" charset="0"/>
                <a:ea typeface="ＭＳ Ｐゴシック" pitchFamily="-1"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1" charset="0"/>
                <a:ea typeface="ＭＳ Ｐゴシック" pitchFamily="-1"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1" charset="0"/>
                <a:ea typeface="ＭＳ Ｐゴシック" pitchFamily="-1"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1" charset="0"/>
                <a:ea typeface="ＭＳ Ｐゴシック" pitchFamily="-1" charset="-128"/>
              </a:defRPr>
            </a:lvl9pPr>
          </a:lstStyle>
          <a:p>
            <a:pPr>
              <a:buNone/>
            </a:pPr>
            <a:r>
              <a:rPr lang="en-US" altLang="en-US" sz="1400" b="1" dirty="0">
                <a:solidFill>
                  <a:schemeClr val="tx2">
                    <a:lumMod val="50000"/>
                  </a:schemeClr>
                </a:solidFill>
                <a:latin typeface="+mj-lt"/>
                <a:cs typeface="Arial" panose="020B0604020202020204" pitchFamily="34" charset="0"/>
              </a:rPr>
              <a:t>Where</a:t>
            </a:r>
            <a:r>
              <a:rPr lang="en-US" altLang="en-US" sz="1200" b="1" dirty="0">
                <a:solidFill>
                  <a:schemeClr val="tx2">
                    <a:lumMod val="50000"/>
                  </a:schemeClr>
                </a:solidFill>
                <a:latin typeface="+mj-lt"/>
                <a:cs typeface="Arial" panose="020B0604020202020204" pitchFamily="34" charset="0"/>
              </a:rPr>
              <a:t>:  </a:t>
            </a:r>
            <a:r>
              <a:rPr lang="en-US" altLang="en-US" sz="1200" dirty="0">
                <a:solidFill>
                  <a:schemeClr val="tx2">
                    <a:lumMod val="50000"/>
                  </a:schemeClr>
                </a:solidFill>
                <a:latin typeface="+mn-lt"/>
                <a:cs typeface="Arial" panose="020B0604020202020204" pitchFamily="34" charset="0"/>
              </a:rPr>
              <a:t>	</a:t>
            </a:r>
            <a:r>
              <a:rPr lang="en-US" altLang="en-US" sz="1100" dirty="0">
                <a:solidFill>
                  <a:schemeClr val="tx2">
                    <a:lumMod val="50000"/>
                  </a:schemeClr>
                </a:solidFill>
                <a:latin typeface="+mn-lt"/>
                <a:cs typeface="Arial" panose="020B0604020202020204" pitchFamily="34" charset="0"/>
              </a:rPr>
              <a:t>Brio </a:t>
            </a:r>
            <a:r>
              <a:rPr lang="en-US" altLang="en-US" sz="1100">
                <a:solidFill>
                  <a:schemeClr val="tx2">
                    <a:lumMod val="50000"/>
                  </a:schemeClr>
                </a:solidFill>
                <a:latin typeface="+mn-lt"/>
                <a:cs typeface="Arial" panose="020B0604020202020204" pitchFamily="34" charset="0"/>
              </a:rPr>
              <a:t>Tuscan Grille</a:t>
            </a:r>
            <a:endParaRPr lang="en-US" altLang="en-US" sz="1100" dirty="0">
              <a:solidFill>
                <a:schemeClr val="tx2">
                  <a:lumMod val="50000"/>
                </a:schemeClr>
              </a:solidFill>
              <a:latin typeface="+mn-lt"/>
              <a:cs typeface="Arial" panose="020B0604020202020204" pitchFamily="34" charset="0"/>
            </a:endParaRPr>
          </a:p>
          <a:p>
            <a:pPr>
              <a:buNone/>
            </a:pPr>
            <a:r>
              <a:rPr lang="en-US" sz="1100" dirty="0">
                <a:solidFill>
                  <a:schemeClr val="tx2">
                    <a:lumMod val="50000"/>
                  </a:schemeClr>
                </a:solidFill>
                <a:latin typeface="+mn-lt"/>
                <a:cs typeface="Arial" panose="020B0604020202020204" pitchFamily="34" charset="0"/>
              </a:rPr>
              <a:t>		</a:t>
            </a:r>
            <a:r>
              <a:rPr lang="en-US" sz="1100" dirty="0"/>
              <a:t>1500 Polaris Pkwy</a:t>
            </a:r>
          </a:p>
          <a:p>
            <a:pPr>
              <a:buNone/>
            </a:pPr>
            <a:r>
              <a:rPr lang="en-US" sz="1100" dirty="0"/>
              <a:t>		Columbus, OH 43240</a:t>
            </a:r>
          </a:p>
          <a:p>
            <a:pPr>
              <a:buNone/>
            </a:pPr>
            <a:r>
              <a:rPr lang="en-US" sz="1200" dirty="0"/>
              <a:t>		</a:t>
            </a:r>
          </a:p>
          <a:p>
            <a:pPr eaLnBrk="1" hangingPunct="1">
              <a:lnSpc>
                <a:spcPct val="80000"/>
              </a:lnSpc>
              <a:spcBef>
                <a:spcPct val="0"/>
              </a:spcBef>
              <a:buFontTx/>
              <a:buNone/>
              <a:defRPr/>
            </a:pPr>
            <a:r>
              <a:rPr lang="en-US" altLang="en-US" sz="1400" b="1" dirty="0">
                <a:solidFill>
                  <a:schemeClr val="tx2">
                    <a:lumMod val="50000"/>
                  </a:schemeClr>
                </a:solidFill>
                <a:latin typeface="+mj-lt"/>
                <a:cs typeface="Arial" panose="020B0604020202020204" pitchFamily="34" charset="0"/>
              </a:rPr>
              <a:t>When:  </a:t>
            </a:r>
            <a:r>
              <a:rPr lang="en-US" altLang="en-US" sz="1400" b="1" dirty="0">
                <a:solidFill>
                  <a:schemeClr val="tx2">
                    <a:lumMod val="50000"/>
                  </a:schemeClr>
                </a:solidFill>
                <a:latin typeface="+mn-lt"/>
                <a:cs typeface="Arial" panose="020B0604020202020204" pitchFamily="34" charset="0"/>
              </a:rPr>
              <a:t>	</a:t>
            </a:r>
            <a:r>
              <a:rPr lang="en-US" altLang="en-US" sz="1200" dirty="0">
                <a:solidFill>
                  <a:schemeClr val="tx2">
                    <a:lumMod val="50000"/>
                  </a:schemeClr>
                </a:solidFill>
                <a:latin typeface="+mn-lt"/>
                <a:cs typeface="Arial" panose="020B0604020202020204" pitchFamily="34" charset="0"/>
              </a:rPr>
              <a:t>Wednesday, October 18, 2017</a:t>
            </a:r>
          </a:p>
          <a:p>
            <a:pPr eaLnBrk="1" hangingPunct="1">
              <a:lnSpc>
                <a:spcPct val="80000"/>
              </a:lnSpc>
              <a:spcBef>
                <a:spcPct val="0"/>
              </a:spcBef>
              <a:buFontTx/>
              <a:buNone/>
              <a:defRPr/>
            </a:pPr>
            <a:endParaRPr lang="en-US" altLang="en-US" sz="1400" dirty="0">
              <a:solidFill>
                <a:schemeClr val="tx2">
                  <a:lumMod val="50000"/>
                </a:schemeClr>
              </a:solidFill>
              <a:latin typeface="+mn-lt"/>
              <a:cs typeface="Arial" panose="020B0604020202020204" pitchFamily="34" charset="0"/>
            </a:endParaRPr>
          </a:p>
          <a:p>
            <a:pPr eaLnBrk="1" hangingPunct="1">
              <a:lnSpc>
                <a:spcPct val="80000"/>
              </a:lnSpc>
              <a:spcBef>
                <a:spcPct val="0"/>
              </a:spcBef>
              <a:buFontTx/>
              <a:buNone/>
              <a:defRPr/>
            </a:pPr>
            <a:r>
              <a:rPr lang="en-US" altLang="en-US" sz="1400" b="1" dirty="0">
                <a:solidFill>
                  <a:schemeClr val="tx2">
                    <a:lumMod val="50000"/>
                  </a:schemeClr>
                </a:solidFill>
                <a:latin typeface="+mj-lt"/>
                <a:cs typeface="Arial" panose="020B0604020202020204" pitchFamily="34" charset="0"/>
              </a:rPr>
              <a:t>Agenda:</a:t>
            </a:r>
            <a:r>
              <a:rPr lang="en-US" altLang="en-US" sz="1200" b="1" dirty="0">
                <a:solidFill>
                  <a:schemeClr val="tx2">
                    <a:lumMod val="50000"/>
                  </a:schemeClr>
                </a:solidFill>
                <a:latin typeface="+mn-lt"/>
                <a:cs typeface="Arial" panose="020B0604020202020204" pitchFamily="34" charset="0"/>
              </a:rPr>
              <a:t>	</a:t>
            </a:r>
            <a:r>
              <a:rPr lang="en-US" altLang="en-US" sz="1100" u="sng" dirty="0">
                <a:solidFill>
                  <a:schemeClr val="tx2">
                    <a:lumMod val="50000"/>
                  </a:schemeClr>
                </a:solidFill>
                <a:cs typeface="Arial" panose="020B0604020202020204" pitchFamily="34" charset="0"/>
              </a:rPr>
              <a:t>Registration</a:t>
            </a:r>
            <a:r>
              <a:rPr lang="en-US" altLang="en-US" sz="1100" dirty="0">
                <a:solidFill>
                  <a:schemeClr val="tx2">
                    <a:lumMod val="50000"/>
                  </a:schemeClr>
                </a:solidFill>
                <a:cs typeface="Arial" panose="020B0604020202020204" pitchFamily="34" charset="0"/>
              </a:rPr>
              <a:t> - </a:t>
            </a:r>
            <a:r>
              <a:rPr lang="en-US" altLang="en-US" sz="1100" dirty="0">
                <a:solidFill>
                  <a:schemeClr val="tx2">
                    <a:lumMod val="50000"/>
                  </a:schemeClr>
                </a:solidFill>
                <a:latin typeface="+mn-lt"/>
                <a:cs typeface="Arial" panose="020B0604020202020204" pitchFamily="34" charset="0"/>
              </a:rPr>
              <a:t>5:45pm – 6:15pm</a:t>
            </a:r>
          </a:p>
          <a:p>
            <a:pPr eaLnBrk="1" hangingPunct="1">
              <a:lnSpc>
                <a:spcPct val="80000"/>
              </a:lnSpc>
              <a:spcBef>
                <a:spcPct val="0"/>
              </a:spcBef>
              <a:buFontTx/>
              <a:buNone/>
              <a:defRPr/>
            </a:pPr>
            <a:r>
              <a:rPr lang="en-US" altLang="en-US" sz="1100" dirty="0">
                <a:solidFill>
                  <a:schemeClr val="tx2">
                    <a:lumMod val="50000"/>
                  </a:schemeClr>
                </a:solidFill>
                <a:latin typeface="+mn-lt"/>
                <a:cs typeface="Arial" panose="020B0604020202020204" pitchFamily="34" charset="0"/>
              </a:rPr>
              <a:t>		</a:t>
            </a:r>
            <a:r>
              <a:rPr lang="en-US" altLang="en-US" sz="1100" u="sng" dirty="0">
                <a:solidFill>
                  <a:schemeClr val="tx2">
                    <a:lumMod val="50000"/>
                  </a:schemeClr>
                </a:solidFill>
                <a:latin typeface="+mn-lt"/>
                <a:cs typeface="Arial" panose="020B0604020202020204" pitchFamily="34" charset="0"/>
              </a:rPr>
              <a:t>Dinner</a:t>
            </a:r>
            <a:r>
              <a:rPr lang="en-US" altLang="en-US" sz="1100" dirty="0">
                <a:solidFill>
                  <a:schemeClr val="tx2">
                    <a:lumMod val="50000"/>
                  </a:schemeClr>
                </a:solidFill>
                <a:latin typeface="+mn-lt"/>
                <a:cs typeface="Arial" panose="020B0604020202020204" pitchFamily="34" charset="0"/>
              </a:rPr>
              <a:t>/Lecture/Round Table		</a:t>
            </a:r>
            <a:endParaRPr lang="en-US" altLang="en-US" sz="1400" i="1" dirty="0">
              <a:solidFill>
                <a:schemeClr val="tx2">
                  <a:lumMod val="50000"/>
                </a:schemeClr>
              </a:solidFill>
              <a:latin typeface="+mn-lt"/>
              <a:cs typeface="Arial" panose="020B0604020202020204" pitchFamily="34" charset="0"/>
            </a:endParaRPr>
          </a:p>
          <a:p>
            <a:pPr eaLnBrk="1" hangingPunct="1">
              <a:lnSpc>
                <a:spcPct val="80000"/>
              </a:lnSpc>
              <a:spcBef>
                <a:spcPct val="0"/>
              </a:spcBef>
              <a:buFont typeface="Arial" charset="0"/>
              <a:buNone/>
              <a:defRPr/>
            </a:pPr>
            <a:endParaRPr lang="en-US" altLang="en-US" sz="1400" b="1" dirty="0">
              <a:solidFill>
                <a:schemeClr val="tx2">
                  <a:lumMod val="50000"/>
                </a:schemeClr>
              </a:solidFill>
              <a:latin typeface="+mj-lt"/>
              <a:cs typeface="Arial" panose="020B0604020202020204" pitchFamily="34" charset="0"/>
            </a:endParaRPr>
          </a:p>
          <a:p>
            <a:pPr algn="just" eaLnBrk="1" hangingPunct="1">
              <a:lnSpc>
                <a:spcPct val="80000"/>
              </a:lnSpc>
              <a:spcBef>
                <a:spcPct val="0"/>
              </a:spcBef>
              <a:buNone/>
              <a:defRPr/>
            </a:pPr>
            <a:r>
              <a:rPr lang="en-US" altLang="en-US" sz="1400" b="1" dirty="0">
                <a:solidFill>
                  <a:schemeClr val="tx2">
                    <a:lumMod val="50000"/>
                  </a:schemeClr>
                </a:solidFill>
                <a:latin typeface="+mj-lt"/>
                <a:cs typeface="Arial" panose="020B0604020202020204" pitchFamily="34" charset="0"/>
              </a:rPr>
              <a:t>RSVP required:  </a:t>
            </a:r>
            <a:r>
              <a:rPr lang="en-US" altLang="en-US" sz="1400" b="1" u="sng" dirty="0">
                <a:solidFill>
                  <a:schemeClr val="tx2">
                    <a:lumMod val="50000"/>
                  </a:schemeClr>
                </a:solidFill>
                <a:latin typeface="+mj-lt"/>
                <a:cs typeface="Arial" panose="020B0604020202020204" pitchFamily="34" charset="0"/>
                <a:hlinkClick r:id="rId4" action="ppaction://hlinkfile"/>
              </a:rPr>
              <a:t>govan8.wildapricot.org</a:t>
            </a:r>
            <a:r>
              <a:rPr lang="en-US" altLang="en-US" sz="1400" b="1" dirty="0">
                <a:solidFill>
                  <a:schemeClr val="tx2">
                    <a:lumMod val="50000"/>
                  </a:schemeClr>
                </a:solidFill>
                <a:latin typeface="+mj-lt"/>
                <a:cs typeface="Arial" panose="020B0604020202020204" pitchFamily="34" charset="0"/>
              </a:rPr>
              <a:t>	</a:t>
            </a:r>
          </a:p>
          <a:p>
            <a:pPr eaLnBrk="1" hangingPunct="1">
              <a:lnSpc>
                <a:spcPct val="80000"/>
              </a:lnSpc>
              <a:spcBef>
                <a:spcPct val="0"/>
              </a:spcBef>
              <a:buFont typeface="Arial" charset="0"/>
              <a:buNone/>
              <a:defRPr/>
            </a:pPr>
            <a:r>
              <a:rPr lang="en-US" altLang="en-US" sz="1400" b="1" dirty="0">
                <a:solidFill>
                  <a:schemeClr val="tx2">
                    <a:lumMod val="50000"/>
                  </a:schemeClr>
                </a:solidFill>
                <a:latin typeface="+mj-lt"/>
                <a:cs typeface="Arial" panose="020B0604020202020204" pitchFamily="34" charset="0"/>
              </a:rPr>
              <a:t>RSVP deadline:</a:t>
            </a:r>
            <a:r>
              <a:rPr lang="en-US" altLang="en-US" sz="1400" dirty="0">
                <a:solidFill>
                  <a:schemeClr val="tx2">
                    <a:lumMod val="50000"/>
                  </a:schemeClr>
                </a:solidFill>
                <a:latin typeface="+mj-lt"/>
                <a:cs typeface="Arial" panose="020B0604020202020204" pitchFamily="34" charset="0"/>
              </a:rPr>
              <a:t>  </a:t>
            </a:r>
            <a:r>
              <a:rPr lang="en-US" altLang="en-US" sz="1200" dirty="0">
                <a:solidFill>
                  <a:schemeClr val="tx2">
                    <a:lumMod val="50000"/>
                  </a:schemeClr>
                </a:solidFill>
                <a:latin typeface="+mj-lt"/>
                <a:cs typeface="Arial" panose="020B0604020202020204" pitchFamily="34" charset="0"/>
              </a:rPr>
              <a:t>Friday, October 13,</a:t>
            </a:r>
            <a:r>
              <a:rPr lang="en-US" altLang="en-US" sz="1200" dirty="0">
                <a:solidFill>
                  <a:schemeClr val="tx2">
                    <a:lumMod val="50000"/>
                  </a:schemeClr>
                </a:solidFill>
                <a:latin typeface="+mn-lt"/>
                <a:cs typeface="Arial" panose="020B0604020202020204" pitchFamily="34" charset="0"/>
              </a:rPr>
              <a:t> 2017</a:t>
            </a:r>
          </a:p>
          <a:p>
            <a:pPr eaLnBrk="1" hangingPunct="1">
              <a:lnSpc>
                <a:spcPct val="80000"/>
              </a:lnSpc>
              <a:spcBef>
                <a:spcPct val="0"/>
              </a:spcBef>
              <a:buFont typeface="Arial" charset="0"/>
              <a:buNone/>
              <a:defRPr/>
            </a:pPr>
            <a:endParaRPr lang="en-US" altLang="en-US" sz="1200" dirty="0">
              <a:solidFill>
                <a:schemeClr val="tx2">
                  <a:lumMod val="50000"/>
                </a:schemeClr>
              </a:solidFill>
              <a:latin typeface="+mn-lt"/>
              <a:cs typeface="Arial" panose="020B0604020202020204" pitchFamily="34" charset="0"/>
            </a:endParaRPr>
          </a:p>
          <a:p>
            <a:pPr eaLnBrk="1" hangingPunct="1">
              <a:lnSpc>
                <a:spcPct val="80000"/>
              </a:lnSpc>
              <a:spcBef>
                <a:spcPct val="0"/>
              </a:spcBef>
              <a:buFont typeface="Arial" charset="0"/>
              <a:buNone/>
              <a:defRPr/>
            </a:pPr>
            <a:r>
              <a:rPr lang="en-US" altLang="en-US" sz="1400" b="1" dirty="0">
                <a:solidFill>
                  <a:schemeClr val="tx2">
                    <a:lumMod val="50000"/>
                  </a:schemeClr>
                </a:solidFill>
                <a:latin typeface="+mn-lt"/>
                <a:cs typeface="Arial" panose="020B0604020202020204" pitchFamily="34" charset="0"/>
              </a:rPr>
              <a:t>Event Fee</a:t>
            </a:r>
            <a:r>
              <a:rPr lang="en-US" altLang="en-US" sz="1200" dirty="0">
                <a:solidFill>
                  <a:schemeClr val="tx2">
                    <a:lumMod val="50000"/>
                  </a:schemeClr>
                </a:solidFill>
                <a:latin typeface="+mn-lt"/>
                <a:cs typeface="Arial" panose="020B0604020202020204" pitchFamily="34" charset="0"/>
              </a:rPr>
              <a:t>:  Members – Free</a:t>
            </a:r>
          </a:p>
          <a:p>
            <a:pPr eaLnBrk="1" hangingPunct="1">
              <a:lnSpc>
                <a:spcPct val="80000"/>
              </a:lnSpc>
              <a:spcBef>
                <a:spcPct val="0"/>
              </a:spcBef>
              <a:buFont typeface="Arial" charset="0"/>
              <a:buNone/>
              <a:defRPr/>
            </a:pPr>
            <a:r>
              <a:rPr lang="en-US" altLang="en-US" sz="1200" dirty="0">
                <a:solidFill>
                  <a:schemeClr val="tx2">
                    <a:lumMod val="50000"/>
                  </a:schemeClr>
                </a:solidFill>
                <a:latin typeface="+mn-lt"/>
                <a:cs typeface="Arial" panose="020B0604020202020204" pitchFamily="34" charset="0"/>
              </a:rPr>
              <a:t>                       Non-Members:  $20</a:t>
            </a:r>
          </a:p>
          <a:p>
            <a:pPr eaLnBrk="1" hangingPunct="1">
              <a:lnSpc>
                <a:spcPct val="80000"/>
              </a:lnSpc>
              <a:spcBef>
                <a:spcPct val="0"/>
              </a:spcBef>
              <a:buFont typeface="Arial" charset="0"/>
              <a:buNone/>
              <a:defRPr/>
            </a:pPr>
            <a:endParaRPr lang="en-US" altLang="en-US" sz="1200" dirty="0">
              <a:solidFill>
                <a:schemeClr val="tx2">
                  <a:lumMod val="50000"/>
                </a:schemeClr>
              </a:solidFill>
              <a:latin typeface="+mn-lt"/>
              <a:cs typeface="Arial" panose="020B0604020202020204" pitchFamily="34" charset="0"/>
            </a:endParaRPr>
          </a:p>
          <a:p>
            <a:pPr eaLnBrk="1" hangingPunct="1">
              <a:lnSpc>
                <a:spcPct val="80000"/>
              </a:lnSpc>
              <a:spcBef>
                <a:spcPct val="0"/>
              </a:spcBef>
              <a:buFont typeface="Arial" charset="0"/>
              <a:buNone/>
              <a:defRPr/>
            </a:pPr>
            <a:endParaRPr lang="en-US" altLang="en-US" sz="1200" b="1" dirty="0">
              <a:solidFill>
                <a:schemeClr val="tx2">
                  <a:lumMod val="50000"/>
                </a:schemeClr>
              </a:solidFill>
              <a:latin typeface="+mn-lt"/>
              <a:cs typeface="Arial" panose="020B0604020202020204" pitchFamily="34" charset="0"/>
            </a:endParaRPr>
          </a:p>
          <a:p>
            <a:pPr algn="ctr" eaLnBrk="1" hangingPunct="1">
              <a:lnSpc>
                <a:spcPct val="80000"/>
              </a:lnSpc>
              <a:spcBef>
                <a:spcPct val="0"/>
              </a:spcBef>
              <a:buFont typeface="Arial" charset="0"/>
              <a:buNone/>
              <a:defRPr/>
            </a:pPr>
            <a:r>
              <a:rPr lang="en-US" altLang="en-US" sz="1200" b="1" dirty="0">
                <a:solidFill>
                  <a:schemeClr val="tx2">
                    <a:lumMod val="50000"/>
                  </a:schemeClr>
                </a:solidFill>
                <a:latin typeface="+mn-lt"/>
                <a:cs typeface="Arial" panose="020B0604020202020204" pitchFamily="34" charset="0"/>
              </a:rPr>
              <a:t>***Event is limited to 45 attendees***</a:t>
            </a:r>
          </a:p>
          <a:p>
            <a:pPr eaLnBrk="1" hangingPunct="1">
              <a:lnSpc>
                <a:spcPct val="80000"/>
              </a:lnSpc>
              <a:spcBef>
                <a:spcPct val="0"/>
              </a:spcBef>
              <a:buFont typeface="Arial" charset="0"/>
              <a:buNone/>
              <a:defRPr/>
            </a:pPr>
            <a:endParaRPr lang="en-US" altLang="en-US" sz="1200" dirty="0">
              <a:solidFill>
                <a:schemeClr val="tx2">
                  <a:lumMod val="50000"/>
                </a:schemeClr>
              </a:solidFill>
              <a:latin typeface="+mn-lt"/>
              <a:cs typeface="Arial" panose="020B0604020202020204" pitchFamily="34" charset="0"/>
            </a:endParaRPr>
          </a:p>
          <a:p>
            <a:pPr eaLnBrk="1" hangingPunct="1">
              <a:lnSpc>
                <a:spcPct val="80000"/>
              </a:lnSpc>
              <a:spcBef>
                <a:spcPct val="0"/>
              </a:spcBef>
              <a:buFont typeface="Arial" charset="0"/>
              <a:buNone/>
              <a:defRPr/>
            </a:pPr>
            <a:endParaRPr lang="en-US" altLang="en-US" sz="1200" b="1" i="1" dirty="0">
              <a:solidFill>
                <a:srgbClr val="0D0D0D"/>
              </a:solidFill>
              <a:latin typeface="Arial" charset="0"/>
            </a:endParaRPr>
          </a:p>
          <a:p>
            <a:pPr algn="ctr" eaLnBrk="1" hangingPunct="1">
              <a:lnSpc>
                <a:spcPct val="80000"/>
              </a:lnSpc>
              <a:spcBef>
                <a:spcPct val="0"/>
              </a:spcBef>
              <a:buNone/>
              <a:defRPr/>
            </a:pPr>
            <a:r>
              <a:rPr lang="en-US" altLang="en-US" sz="1000" b="1" dirty="0">
                <a:solidFill>
                  <a:srgbClr val="0D0D0D"/>
                </a:solidFill>
                <a:latin typeface="Arial" charset="0"/>
              </a:rPr>
              <a:t>Format:  </a:t>
            </a:r>
            <a:r>
              <a:rPr lang="en-US" altLang="en-US" sz="1000" b="1" u="sng" dirty="0">
                <a:solidFill>
                  <a:srgbClr val="0D0D0D"/>
                </a:solidFill>
                <a:latin typeface="Arial" charset="0"/>
              </a:rPr>
              <a:t>Lecture and round table; please bring a copy of your midline-related policies</a:t>
            </a:r>
            <a:r>
              <a:rPr lang="en-US" altLang="en-US" sz="1000" b="1" dirty="0">
                <a:solidFill>
                  <a:srgbClr val="0D0D0D"/>
                </a:solidFill>
                <a:latin typeface="Arial" charset="0"/>
              </a:rPr>
              <a:t>.</a:t>
            </a:r>
          </a:p>
          <a:p>
            <a:pPr algn="ctr" eaLnBrk="1" hangingPunct="1">
              <a:lnSpc>
                <a:spcPct val="80000"/>
              </a:lnSpc>
              <a:spcBef>
                <a:spcPct val="0"/>
              </a:spcBef>
              <a:buNone/>
              <a:defRPr/>
            </a:pPr>
            <a:endParaRPr lang="en-US" altLang="en-US" sz="1000" b="1" dirty="0">
              <a:solidFill>
                <a:srgbClr val="0D0D0D"/>
              </a:solidFill>
              <a:latin typeface="Arial" charset="0"/>
            </a:endParaRPr>
          </a:p>
          <a:p>
            <a:pPr algn="ctr" eaLnBrk="1" hangingPunct="1">
              <a:lnSpc>
                <a:spcPct val="80000"/>
              </a:lnSpc>
              <a:spcBef>
                <a:spcPct val="0"/>
              </a:spcBef>
              <a:buNone/>
              <a:defRPr/>
            </a:pPr>
            <a:r>
              <a:rPr lang="en-US" altLang="en-US" sz="1000" b="1" dirty="0">
                <a:solidFill>
                  <a:srgbClr val="0D0D0D"/>
                </a:solidFill>
                <a:latin typeface="Arial" charset="0"/>
              </a:rPr>
              <a:t>This lecture and round table activity will enhance your Midline knowledge, review policy inclusions related to midline use and ensure alignment of policy and practice for Midline use in your facility.</a:t>
            </a:r>
          </a:p>
          <a:p>
            <a:pPr algn="ctr" eaLnBrk="1" hangingPunct="1">
              <a:lnSpc>
                <a:spcPct val="80000"/>
              </a:lnSpc>
              <a:spcBef>
                <a:spcPct val="0"/>
              </a:spcBef>
              <a:buNone/>
              <a:defRPr/>
            </a:pPr>
            <a:endParaRPr lang="en-US" altLang="en-US" sz="1000" b="1" dirty="0">
              <a:solidFill>
                <a:srgbClr val="0D0D0D"/>
              </a:solidFill>
              <a:latin typeface="Arial" charset="0"/>
            </a:endParaRPr>
          </a:p>
          <a:p>
            <a:pPr algn="ctr" eaLnBrk="1" hangingPunct="1">
              <a:lnSpc>
                <a:spcPct val="80000"/>
              </a:lnSpc>
              <a:spcBef>
                <a:spcPct val="0"/>
              </a:spcBef>
              <a:buNone/>
              <a:defRPr/>
            </a:pPr>
            <a:r>
              <a:rPr lang="en-US" altLang="en-US" sz="1000" b="1" dirty="0">
                <a:solidFill>
                  <a:srgbClr val="0D0D0D"/>
                </a:solidFill>
                <a:highlight>
                  <a:srgbClr val="FFFF00"/>
                </a:highlight>
                <a:latin typeface="Arial" charset="0"/>
              </a:rPr>
              <a:t>Approved for 1.0 CE for RN and RRT</a:t>
            </a:r>
          </a:p>
          <a:p>
            <a:pPr eaLnBrk="1" hangingPunct="1">
              <a:lnSpc>
                <a:spcPct val="80000"/>
              </a:lnSpc>
              <a:spcBef>
                <a:spcPct val="0"/>
              </a:spcBef>
              <a:buFont typeface="Arial" charset="0"/>
              <a:buNone/>
              <a:defRPr/>
            </a:pPr>
            <a:endParaRPr lang="en-US" altLang="en-US" sz="1000" dirty="0">
              <a:solidFill>
                <a:srgbClr val="0D0D0D"/>
              </a:solidFill>
              <a:latin typeface="Arial" charset="0"/>
            </a:endParaRPr>
          </a:p>
          <a:p>
            <a:pPr eaLnBrk="1" hangingPunct="1">
              <a:lnSpc>
                <a:spcPct val="80000"/>
              </a:lnSpc>
              <a:spcBef>
                <a:spcPct val="0"/>
              </a:spcBef>
              <a:buFontTx/>
              <a:buNone/>
              <a:defRPr/>
            </a:pPr>
            <a:endParaRPr lang="en-US" altLang="en-US" sz="1200" i="1" dirty="0">
              <a:solidFill>
                <a:srgbClr val="0D0D0D"/>
              </a:solidFill>
              <a:latin typeface="Arial" charset="0"/>
            </a:endParaRPr>
          </a:p>
          <a:p>
            <a:pPr eaLnBrk="1" hangingPunct="1">
              <a:spcBef>
                <a:spcPct val="0"/>
              </a:spcBef>
              <a:buFontTx/>
              <a:buNone/>
              <a:defRPr/>
            </a:pPr>
            <a:endParaRPr lang="en-US" altLang="en-US" sz="1000" dirty="0"/>
          </a:p>
          <a:p>
            <a:pPr eaLnBrk="1" hangingPunct="1">
              <a:spcBef>
                <a:spcPct val="0"/>
              </a:spcBef>
              <a:buFontTx/>
              <a:buNone/>
              <a:defRPr/>
            </a:pPr>
            <a:endParaRPr lang="en-US" altLang="en-US" sz="1000" b="1" dirty="0"/>
          </a:p>
          <a:p>
            <a:pPr eaLnBrk="1" hangingPunct="1">
              <a:spcBef>
                <a:spcPct val="0"/>
              </a:spcBef>
              <a:buFontTx/>
              <a:buNone/>
              <a:defRPr/>
            </a:pPr>
            <a:endParaRPr lang="en-US" altLang="en-US" sz="1200" b="1" dirty="0"/>
          </a:p>
          <a:p>
            <a:pPr eaLnBrk="1" hangingPunct="1">
              <a:spcBef>
                <a:spcPct val="0"/>
              </a:spcBef>
              <a:buFontTx/>
              <a:buNone/>
              <a:defRPr/>
            </a:pPr>
            <a:endParaRPr lang="en-US" altLang="en-US" sz="1200" b="1" dirty="0"/>
          </a:p>
          <a:p>
            <a:pPr eaLnBrk="1" hangingPunct="1">
              <a:spcBef>
                <a:spcPct val="0"/>
              </a:spcBef>
              <a:buFontTx/>
              <a:buNone/>
              <a:defRPr/>
            </a:pPr>
            <a:endParaRPr lang="en-US" altLang="en-US" sz="1200" b="1" dirty="0"/>
          </a:p>
          <a:p>
            <a:pPr eaLnBrk="1" hangingPunct="1">
              <a:spcBef>
                <a:spcPct val="0"/>
              </a:spcBef>
              <a:buFontTx/>
              <a:buNone/>
              <a:defRPr/>
            </a:pPr>
            <a:endParaRPr lang="en-US" altLang="en-US" sz="1200" b="1" dirty="0"/>
          </a:p>
          <a:p>
            <a:pPr eaLnBrk="1" hangingPunct="1">
              <a:spcBef>
                <a:spcPct val="0"/>
              </a:spcBef>
              <a:buFontTx/>
              <a:buNone/>
              <a:defRPr/>
            </a:pPr>
            <a:endParaRPr lang="en-US" altLang="en-US" sz="1200" b="1" dirty="0"/>
          </a:p>
          <a:p>
            <a:pPr eaLnBrk="1" hangingPunct="1">
              <a:spcBef>
                <a:spcPct val="0"/>
              </a:spcBef>
              <a:buFontTx/>
              <a:buNone/>
              <a:defRPr/>
            </a:pPr>
            <a:endParaRPr lang="en-US" altLang="en-US" sz="1200" b="1" dirty="0"/>
          </a:p>
          <a:p>
            <a:pPr eaLnBrk="1" hangingPunct="1">
              <a:spcBef>
                <a:spcPct val="0"/>
              </a:spcBef>
              <a:buFontTx/>
              <a:buNone/>
              <a:defRPr/>
            </a:pPr>
            <a:endParaRPr lang="en-US" altLang="en-US" sz="1200" b="1" dirty="0"/>
          </a:p>
          <a:p>
            <a:pPr eaLnBrk="1" hangingPunct="1">
              <a:spcBef>
                <a:spcPct val="0"/>
              </a:spcBef>
              <a:buFontTx/>
              <a:buNone/>
              <a:defRPr/>
            </a:pPr>
            <a:endParaRPr lang="en-US" altLang="en-US" sz="1200" b="1" dirty="0"/>
          </a:p>
          <a:p>
            <a:pPr eaLnBrk="1" hangingPunct="1">
              <a:spcBef>
                <a:spcPct val="0"/>
              </a:spcBef>
              <a:buFontTx/>
              <a:buNone/>
              <a:defRPr/>
            </a:pPr>
            <a:endParaRPr lang="en-US" altLang="en-US" sz="1200" b="1" dirty="0"/>
          </a:p>
          <a:p>
            <a:pPr eaLnBrk="1" hangingPunct="1">
              <a:spcBef>
                <a:spcPct val="0"/>
              </a:spcBef>
              <a:buFontTx/>
              <a:buNone/>
              <a:defRPr/>
            </a:pPr>
            <a:r>
              <a:rPr lang="en-US" altLang="en-US" sz="1200" b="1" dirty="0"/>
              <a:t> </a:t>
            </a:r>
          </a:p>
          <a:p>
            <a:pPr eaLnBrk="1" hangingPunct="1">
              <a:spcBef>
                <a:spcPct val="0"/>
              </a:spcBef>
              <a:buFontTx/>
              <a:buNone/>
              <a:defRPr/>
            </a:pPr>
            <a:endParaRPr lang="en-US" altLang="en-US" sz="1600" b="1" dirty="0"/>
          </a:p>
          <a:p>
            <a:pPr eaLnBrk="1" hangingPunct="1">
              <a:spcBef>
                <a:spcPct val="0"/>
              </a:spcBef>
              <a:buFontTx/>
              <a:buNone/>
              <a:defRPr/>
            </a:pPr>
            <a:endParaRPr lang="en-US" altLang="en-US" sz="1200" dirty="0"/>
          </a:p>
          <a:p>
            <a:pPr eaLnBrk="1" hangingPunct="1">
              <a:spcBef>
                <a:spcPct val="0"/>
              </a:spcBef>
              <a:buFontTx/>
              <a:buNone/>
              <a:defRPr/>
            </a:pPr>
            <a:endParaRPr lang="en-US" altLang="en-US" sz="1200" dirty="0"/>
          </a:p>
        </p:txBody>
      </p:sp>
      <p:pic>
        <p:nvPicPr>
          <p:cNvPr id="11" name="Picture 10" descr="https://govan8.wildapricot.org/Resources/Pictures/govan%20logo.gif"/>
          <p:cNvPicPr/>
          <p:nvPr/>
        </p:nvPicPr>
        <p:blipFill>
          <a:blip r:embed="rId5">
            <a:extLst>
              <a:ext uri="{28A0092B-C50C-407E-A947-70E740481C1C}">
                <a14:useLocalDpi xmlns:a14="http://schemas.microsoft.com/office/drawing/2010/main" val="0"/>
              </a:ext>
            </a:extLst>
          </a:blip>
          <a:srcRect/>
          <a:stretch>
            <a:fillRect/>
          </a:stretch>
        </p:blipFill>
        <p:spPr bwMode="auto">
          <a:xfrm>
            <a:off x="480118" y="165100"/>
            <a:ext cx="1666240" cy="1530350"/>
          </a:xfrm>
          <a:prstGeom prst="rect">
            <a:avLst/>
          </a:prstGeom>
          <a:noFill/>
          <a:ln>
            <a:noFill/>
          </a:ln>
        </p:spPr>
      </p:pic>
      <p:pic>
        <p:nvPicPr>
          <p:cNvPr id="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4325" y="2936382"/>
            <a:ext cx="1365363" cy="1582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23924</TotalTime>
  <Words>18</Words>
  <Application>Microsoft Office PowerPoint</Application>
  <PresentationFormat>On-screen Show (4:3)</PresentationFormat>
  <Paragraphs>78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David</vt:lpstr>
      <vt:lpstr>Times New Roman</vt:lpstr>
      <vt:lpstr>Office Theme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Needleless Connectors:  Design Matters</dc:title>
  <dc:creator>Mel</dc:creator>
  <cp:lastModifiedBy>Joann Rinella</cp:lastModifiedBy>
  <cp:revision>76</cp:revision>
  <cp:lastPrinted>2015-07-28T16:52:59Z</cp:lastPrinted>
  <dcterms:created xsi:type="dcterms:W3CDTF">2014-01-22T05:28:41Z</dcterms:created>
  <dcterms:modified xsi:type="dcterms:W3CDTF">2017-09-06T00:47:09Z</dcterms:modified>
</cp:coreProperties>
</file>