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6E185-8DA5-4846-8CAD-D3D9FC9871FB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D86E185-8DA5-4846-8CAD-D3D9FC9871FB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25ADBD-C4F5-4E71-A318-91A6A5EA4C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CO01_Imprivata\AppData\Local\Microsoft\Windows\Temporary Internet Files\Content.IE5\FZ58UG25\govan%20logo%203[1]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96" y="5339179"/>
            <a:ext cx="1347788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96" y="457200"/>
            <a:ext cx="2386012" cy="464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85501" y="2286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 us for an exciting evening talking about what we love…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VASCULAR ACCESS!!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86419" y="1447800"/>
            <a:ext cx="59436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When</a:t>
            </a:r>
            <a:r>
              <a:rPr lang="en-US" sz="2400" dirty="0"/>
              <a:t>: </a:t>
            </a:r>
            <a:r>
              <a:rPr lang="en-US" sz="2000" dirty="0"/>
              <a:t>October 5, 2016      5:45PM – 8:00PM</a:t>
            </a:r>
          </a:p>
          <a:p>
            <a:r>
              <a:rPr lang="en-US" sz="2400" b="1" dirty="0"/>
              <a:t>Where</a:t>
            </a:r>
            <a:r>
              <a:rPr lang="en-US" sz="2400" dirty="0"/>
              <a:t>:</a:t>
            </a:r>
            <a:r>
              <a:rPr lang="en-US" sz="2400" b="1" dirty="0"/>
              <a:t> </a:t>
            </a:r>
            <a:r>
              <a:rPr lang="en-US" sz="2000" dirty="0"/>
              <a:t>The James Cancer Hospital</a:t>
            </a:r>
            <a:r>
              <a:rPr lang="en-US" sz="2400" dirty="0"/>
              <a:t> </a:t>
            </a:r>
          </a:p>
          <a:p>
            <a:r>
              <a:rPr lang="en-US" sz="2000" dirty="0"/>
              <a:t>	  460 W 10th Ave</a:t>
            </a:r>
          </a:p>
          <a:p>
            <a:r>
              <a:rPr lang="en-US" sz="2000" dirty="0"/>
              <a:t>	  Columbus Ohio  43210</a:t>
            </a:r>
          </a:p>
          <a:p>
            <a:r>
              <a:rPr lang="en-US" sz="2000" dirty="0"/>
              <a:t>	  Room L035-Conference (by Au Bon Pain)</a:t>
            </a:r>
          </a:p>
          <a:p>
            <a:r>
              <a:rPr lang="en-US" sz="2400" b="1" dirty="0"/>
              <a:t>Parking</a:t>
            </a:r>
            <a:r>
              <a:rPr lang="en-US" sz="2400" dirty="0"/>
              <a:t>: </a:t>
            </a:r>
            <a:r>
              <a:rPr lang="en-US" sz="2000" dirty="0"/>
              <a:t>South Cannon Garage </a:t>
            </a:r>
          </a:p>
          <a:p>
            <a:r>
              <a:rPr lang="en-US" sz="2000" b="1" dirty="0"/>
              <a:t>                   </a:t>
            </a:r>
            <a:r>
              <a:rPr lang="en-US" sz="2000" dirty="0"/>
              <a:t>Free parking when pre-registered</a:t>
            </a:r>
          </a:p>
          <a:p>
            <a:r>
              <a:rPr lang="en-US" sz="2400" b="1" dirty="0"/>
              <a:t>Guest Speaker</a:t>
            </a:r>
            <a:r>
              <a:rPr lang="en-US" sz="2400" dirty="0"/>
              <a:t>: TBA</a:t>
            </a:r>
            <a:endParaRPr lang="en-US" sz="2000" dirty="0"/>
          </a:p>
          <a:p>
            <a:r>
              <a:rPr lang="en-US" sz="2000" dirty="0"/>
              <a:t>	   Topic: 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Near Infra-Red Technology: What   	               	                You May Not Know</a:t>
            </a:r>
            <a:r>
              <a:rPr lang="en-US" sz="2000" dirty="0"/>
              <a:t>		</a:t>
            </a:r>
          </a:p>
          <a:p>
            <a:r>
              <a:rPr lang="en-US" sz="2400" b="1" dirty="0"/>
              <a:t>Register: </a:t>
            </a:r>
            <a:r>
              <a:rPr lang="en-US" sz="2000" dirty="0"/>
              <a:t>govan8.wildapricot.org</a:t>
            </a:r>
          </a:p>
          <a:p>
            <a:r>
              <a:rPr lang="en-US" sz="2000" dirty="0"/>
              <a:t>                     </a:t>
            </a:r>
            <a:r>
              <a:rPr lang="en-US" dirty="0"/>
              <a:t>Members are free </a:t>
            </a:r>
          </a:p>
          <a:p>
            <a:r>
              <a:rPr lang="en-US" dirty="0"/>
              <a:t>                        Nonmember joining GOVAN $30</a:t>
            </a:r>
          </a:p>
          <a:p>
            <a:r>
              <a:rPr lang="en-US" dirty="0"/>
              <a:t>	      Nonmember event only $15</a:t>
            </a:r>
            <a:endParaRPr lang="en-US" sz="800" dirty="0"/>
          </a:p>
          <a:p>
            <a:endParaRPr lang="en-US" dirty="0"/>
          </a:p>
          <a:p>
            <a:r>
              <a:rPr lang="en-US" sz="1200" dirty="0"/>
              <a:t>Submitted for 1.0 Contact Hour</a:t>
            </a:r>
          </a:p>
          <a:p>
            <a:r>
              <a:rPr lang="en-US" sz="1200" dirty="0"/>
              <a:t>Guest Speaker and dinner provided by Christie Digital®</a:t>
            </a: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80156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</TotalTime>
  <Words>28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Candara</vt:lpstr>
      <vt:lpstr>Symbol</vt:lpstr>
      <vt:lpstr>Waveform</vt:lpstr>
      <vt:lpstr>PowerPoint Presentation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CO01 Imprivata</dc:creator>
  <cp:lastModifiedBy>Joann Rinella</cp:lastModifiedBy>
  <cp:revision>11</cp:revision>
  <cp:lastPrinted>2016-09-17T00:24:43Z</cp:lastPrinted>
  <dcterms:created xsi:type="dcterms:W3CDTF">2015-09-11T15:16:58Z</dcterms:created>
  <dcterms:modified xsi:type="dcterms:W3CDTF">2016-09-17T00:25:30Z</dcterms:modified>
</cp:coreProperties>
</file>