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96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86E185-8DA5-4846-8CAD-D3D9FC9871F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01_Imprivata\AppData\Local\Microsoft\Windows\Temporary Internet Files\Content.IE5\FZ58UG25\govan%20logo%203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08" y="5257800"/>
            <a:ext cx="1347788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96" y="457200"/>
            <a:ext cx="2386012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5501" y="2286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us for an exciting evening talking about what we love…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ACCESS!!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6419" y="1447800"/>
            <a:ext cx="5943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</a:t>
            </a:r>
            <a:r>
              <a:rPr lang="en-US" sz="2400" dirty="0"/>
              <a:t>: </a:t>
            </a:r>
            <a:r>
              <a:rPr lang="en-US" sz="2000" dirty="0"/>
              <a:t>January 18, 2017      5:45PM – 8:00PM</a:t>
            </a:r>
          </a:p>
          <a:p>
            <a:r>
              <a:rPr lang="en-US" sz="2400" b="1" dirty="0"/>
              <a:t>Where</a:t>
            </a:r>
            <a:r>
              <a:rPr lang="en-US" sz="2400" dirty="0"/>
              <a:t>:</a:t>
            </a:r>
            <a:r>
              <a:rPr lang="en-US" sz="2400" b="1" dirty="0"/>
              <a:t> </a:t>
            </a:r>
            <a:r>
              <a:rPr lang="en-US" sz="2000" dirty="0"/>
              <a:t>Bravo!</a:t>
            </a:r>
            <a:endParaRPr lang="en-US" sz="2400" dirty="0"/>
          </a:p>
          <a:p>
            <a:r>
              <a:rPr lang="en-US" sz="2000" dirty="0"/>
              <a:t>	  7470 Vantage Dr.</a:t>
            </a:r>
          </a:p>
          <a:p>
            <a:r>
              <a:rPr lang="en-US" sz="2000" dirty="0"/>
              <a:t>	  Columbus Ohio  43235</a:t>
            </a:r>
          </a:p>
          <a:p>
            <a:r>
              <a:rPr lang="en-US" sz="2000" dirty="0"/>
              <a:t>	  </a:t>
            </a:r>
          </a:p>
          <a:p>
            <a:r>
              <a:rPr lang="en-US" sz="2400" b="1" dirty="0"/>
              <a:t>Guest Speaker</a:t>
            </a:r>
            <a:r>
              <a:rPr lang="en-US" sz="2400" dirty="0"/>
              <a:t>: </a:t>
            </a:r>
            <a:r>
              <a:rPr lang="en-US" sz="2000" dirty="0"/>
              <a:t>Cheryl Thomas RN, BA, VA-BC</a:t>
            </a:r>
          </a:p>
          <a:p>
            <a:r>
              <a:rPr lang="en-US" sz="2400" b="1" dirty="0"/>
              <a:t>Topic</a:t>
            </a:r>
            <a:r>
              <a:rPr lang="en-US" sz="2000" dirty="0"/>
              <a:t>: “Vascular Access Assessment in </a:t>
            </a:r>
          </a:p>
          <a:p>
            <a:r>
              <a:rPr lang="en-US" sz="2000" dirty="0"/>
              <a:t>               the ICU – Optimizing </a:t>
            </a:r>
            <a:r>
              <a:rPr lang="en-US" sz="2000"/>
              <a:t>Your Choice”</a:t>
            </a:r>
            <a:r>
              <a:rPr lang="en-US" sz="2000" dirty="0"/>
              <a:t>	</a:t>
            </a:r>
          </a:p>
          <a:p>
            <a:r>
              <a:rPr lang="en-US" sz="2400" b="1" dirty="0"/>
              <a:t>Register: </a:t>
            </a:r>
            <a:r>
              <a:rPr lang="en-US" sz="2000" dirty="0"/>
              <a:t>govan8.wildapricot.org</a:t>
            </a:r>
          </a:p>
          <a:p>
            <a:r>
              <a:rPr lang="en-US" sz="2000" dirty="0"/>
              <a:t>                     </a:t>
            </a:r>
            <a:r>
              <a:rPr lang="en-US" dirty="0"/>
              <a:t>Members are free </a:t>
            </a:r>
          </a:p>
          <a:p>
            <a:r>
              <a:rPr lang="en-US" dirty="0"/>
              <a:t>                        Nonmember joining GOVAN $30</a:t>
            </a:r>
          </a:p>
          <a:p>
            <a:r>
              <a:rPr lang="en-US" dirty="0"/>
              <a:t>	     Nonmember event only $15</a:t>
            </a:r>
            <a:endParaRPr lang="en-US" sz="800" dirty="0"/>
          </a:p>
          <a:p>
            <a:endParaRPr lang="en-US" dirty="0"/>
          </a:p>
          <a:p>
            <a:pPr algn="ctr"/>
            <a:r>
              <a:rPr lang="en-US" sz="1600" b="1" dirty="0"/>
              <a:t>Guest Speaker and dinner provided by Bard Access®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015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28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CO01 Imprivata</dc:creator>
  <cp:lastModifiedBy>Joann Rinella</cp:lastModifiedBy>
  <cp:revision>14</cp:revision>
  <dcterms:created xsi:type="dcterms:W3CDTF">2015-09-11T15:16:58Z</dcterms:created>
  <dcterms:modified xsi:type="dcterms:W3CDTF">2016-12-16T02:25:22Z</dcterms:modified>
</cp:coreProperties>
</file>